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2ADFA-8968-02B7-82CA-2319586D7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EDACBF-1F17-2268-3ED8-FC6E756F8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DBB3E-2ECF-9971-51A5-E08F87AA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0C564-E78B-9207-4EA9-FF2A7092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866A6-9113-9789-747F-E2FD593C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2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A5B9D-6484-42CC-9BCD-732A9AE4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6E0416-6966-057A-5F30-678578A8E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688546-1EA8-6356-F18E-075E3E9C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CA7B07-69AA-A19B-D613-A856FE4A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0A1B5-5224-2AE6-2C8C-9727D6F0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5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AFAF2C-D040-A27E-8CAE-629094728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C67EC-C50F-59D7-0007-89EFD51E0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2BE31-F58D-9042-17E7-D2791007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139EF-733E-DE27-4987-904A1540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B820A-5594-5282-309B-0C382583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1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84EE1-BCA4-15B1-79D3-70A93EAE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DCFF7-9D16-16EE-61E0-B33F5D468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8D463B-5763-8DD3-6CC9-E4EADD43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6A05B-96D8-5CCB-4C74-D209A360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851F4-6620-DD77-A405-EBE3796B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8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16086-3E1C-6A0A-E448-B5E96D2B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38724B-97C6-AE6C-F4B4-85CBC455C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326B2-F5F4-8D3B-259B-75DC2CD9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B157F-9E45-1AC1-E739-ADD806F1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628C42-3D0C-FEEA-E621-4A75BB60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1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86F24-9869-1F6C-8E72-1E00420D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9018D-EEE2-8FCD-4287-3E3BD293B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496B4D-B027-5242-EFAD-09226D93E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7E394-298D-F934-8A8B-C0A142D1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3DDA8B-9398-4860-EA88-B2F17E0B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9F3296-94E3-218C-6B2F-38CD103F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7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DCDF8-AB1C-6F9C-4A63-C8F64FE3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83390A-718B-A533-826E-473D39C8E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2AFA8F-025F-B1E4-F6F0-4B7D49425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8B02E3-20C2-4131-FE67-427201D4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469E7E-85B0-E2D2-4DE6-330673A17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B50816-6672-B964-7FCE-7B25A627D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621628-9209-3E0E-72DA-2C58A127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990797-B6F6-8461-2C62-14AB568B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2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283B5-6DC9-A747-011D-CC300E01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612E3E-2A56-D9B9-CE27-FBA983B3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9DFE1D-96D3-8922-3D97-910027C9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7257CF-0B59-2E7E-1907-67775737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0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C1D8CA-5981-CCC2-1389-47B6E611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318537-00DF-0C88-F21F-2CFE8043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FEB68D-B6C0-B18E-AF1E-0DB2530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7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54C21-D773-BD14-A425-33377A9A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E72EA9-235A-2EB0-A941-1B04F4C3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AA69E8-548B-F5F4-9483-916887044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DB2E4F-31BA-83F3-7C8A-E13C8290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B5329F-2B3F-4B41-30C1-0AE7FDC5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1B966A-0E66-BA71-120F-517F53BD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9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E94A9-F24F-5223-A9A9-906640E8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A4E236-3044-C65D-2701-2D0AC9A95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AA469E-8C6B-7CBD-5DDC-6D126E3F9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C7AEB-4DE0-8805-F4C9-75703FD3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9A757D-29D7-6195-147F-C512C661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7A4E54-B60B-92DE-9579-1F91E6D5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1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F892E-3314-7B60-8218-C5ADA228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ED1150-BD5E-1B7A-55BD-63C812B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69328-10FC-1C37-7F6B-475E3B5AE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DF98-9BAD-4554-A39C-1EB2D95C2516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09D112-FB23-056E-D772-F9DEE69AB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B9E645-C516-F4B5-559A-61058D2CD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BA768-8B37-4662-BB85-220FAEB32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42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5-02_10-54-39">
            <a:extLst>
              <a:ext uri="{FF2B5EF4-FFF2-40B4-BE49-F238E27FC236}">
                <a16:creationId xmlns:a16="http://schemas.microsoft.com/office/drawing/2014/main" id="{0D87C3F1-10F5-A0E1-3FEA-88622B12E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5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5-02_10-56-57">
            <a:extLst>
              <a:ext uri="{FF2B5EF4-FFF2-40B4-BE49-F238E27FC236}">
                <a16:creationId xmlns:a16="http://schemas.microsoft.com/office/drawing/2014/main" id="{12750488-1690-21FA-A7DB-9CAC60C51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1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5-02_10-55-16">
            <a:extLst>
              <a:ext uri="{FF2B5EF4-FFF2-40B4-BE49-F238E27FC236}">
                <a16:creationId xmlns:a16="http://schemas.microsoft.com/office/drawing/2014/main" id="{9809C2FF-D160-D27F-526A-99DD8064CF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3" y="0"/>
            <a:ext cx="7951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7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5-02_10-55-26">
            <a:extLst>
              <a:ext uri="{FF2B5EF4-FFF2-40B4-BE49-F238E27FC236}">
                <a16:creationId xmlns:a16="http://schemas.microsoft.com/office/drawing/2014/main" id="{797BB8EF-7B52-4E95-A4AC-7C5C0F0B7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5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5-02_10-55-32">
            <a:extLst>
              <a:ext uri="{FF2B5EF4-FFF2-40B4-BE49-F238E27FC236}">
                <a16:creationId xmlns:a16="http://schemas.microsoft.com/office/drawing/2014/main" id="{969F51E4-D4D9-BD79-5806-EB1894D97C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5-02_10-55-51">
            <a:extLst>
              <a:ext uri="{FF2B5EF4-FFF2-40B4-BE49-F238E27FC236}">
                <a16:creationId xmlns:a16="http://schemas.microsoft.com/office/drawing/2014/main" id="{80E84058-3D22-0BDE-8AC3-15A8FC158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5-02_10-56-10">
            <a:extLst>
              <a:ext uri="{FF2B5EF4-FFF2-40B4-BE49-F238E27FC236}">
                <a16:creationId xmlns:a16="http://schemas.microsoft.com/office/drawing/2014/main" id="{A24ECF21-516D-E308-B2A7-1E1EF8E34D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6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5-02_10-56-20">
            <a:extLst>
              <a:ext uri="{FF2B5EF4-FFF2-40B4-BE49-F238E27FC236}">
                <a16:creationId xmlns:a16="http://schemas.microsoft.com/office/drawing/2014/main" id="{19751DBC-1CDD-BB5D-8DAE-7DB3DFB085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2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5-02_10-56-28">
            <a:extLst>
              <a:ext uri="{FF2B5EF4-FFF2-40B4-BE49-F238E27FC236}">
                <a16:creationId xmlns:a16="http://schemas.microsoft.com/office/drawing/2014/main" id="{2E97B9CC-3720-8746-9295-C407CF85B1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5-02_10-56-39">
            <a:extLst>
              <a:ext uri="{FF2B5EF4-FFF2-40B4-BE49-F238E27FC236}">
                <a16:creationId xmlns:a16="http://schemas.microsoft.com/office/drawing/2014/main" id="{A3D62959-58AB-8313-C9AA-2C0C723BFC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8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2024-05-03T05:30:56Z</dcterms:created>
  <dcterms:modified xsi:type="dcterms:W3CDTF">2024-05-03T05:31:05Z</dcterms:modified>
</cp:coreProperties>
</file>