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02467-E882-6416-FA4B-BDC2F851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77CC1F-37A3-D971-E695-480D0CCF2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EE7B5-DCE0-B906-ED9E-B8336FCD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65A00-CAD3-D100-AA93-FFDCE735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B23A1-F324-1443-54B6-C1C42930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2EB00-ABEC-0368-1903-38480CE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95BC71-53D3-785A-A4E9-0F54BAC38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A503C-F1EA-334A-83EA-0814CE26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02CEF-775E-CB71-EA73-93A317CA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83C75-DBE1-16F3-FF17-A838EDCF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DB6AF4-8FE4-BF4C-F387-D8E3713D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ECA813-4A5B-43C7-F796-D19F96E88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4644C-2E48-8214-CE08-F89C60C0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D1A45-33FF-2080-C4B4-840FBFEF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B3EBB-B0E6-591F-1252-521817E4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0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183D7-A53D-A11D-F190-32F71C0D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0A862-999E-BAD6-7294-EA81EDE6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23A1C-39D9-EDBC-F85B-D8D2250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7C0FE-60A0-6423-F3DB-C926B516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642B5-2809-9EA3-FBDB-D05CABB9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9267F-EC9E-368F-224E-17CFF03C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BF905-8AB0-03E4-C5D6-564797CE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A2975-CF19-E093-7630-6296BF51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FE43A-708A-7F67-2CEE-5FD8E8B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1068B-7F2B-063A-F6C9-41532755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7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D0F87-8F29-153D-44BC-E22364F1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77723-C721-EC5C-3A15-9927C787B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5C504-2211-4918-F4BA-8B78E4ACB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7DA15-4746-0307-2CAA-D5162D4C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20EEC-CACE-F997-9FA0-14C364ED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DC7CC-FA1B-D1B9-480C-863119E4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A622D-DEEB-48E7-C774-9BFE35A9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662D9-9358-9452-465C-FA11C625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8FE3F-B44C-3C5C-3C9E-ACB51EF73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F4B4C2-228F-1446-A0A8-2E5D9D923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278662-CE8B-F476-FD92-D66D0A9EF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0906B-81E1-5B07-DD87-83AA578A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39552B-F026-46B3-ACCB-22EB04EB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8F51E-18A2-167B-B195-4790F485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6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C3118-E7A7-CC54-529D-EE1B18CD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B2A2A9-922A-C804-C73A-0823E22B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6C6931-9A39-81B2-419B-B18AA7F4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AE95D1-BD44-9BB5-4A97-EC656E2C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65FD29-0762-CDB3-4924-F7CCFBC2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95493D-D7AA-0410-8C6C-94378BD6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DF9C04-34A1-117D-36F9-F58C4609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1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C3E4F-DCCC-407F-F400-86C470A3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4462A-8580-52B1-BC00-EC7FA02E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576FA-435A-E62B-7054-4D01D0433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E418-A7A1-579B-296B-C1AF646E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B99862-38C9-0C31-124D-23621DAC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F00ED-ADD6-5182-FA28-03D36561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E007C-4D28-84B4-BF31-1C14E27D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74C709-17C6-E113-26EB-3E8E9DC01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DA35A-DAC1-0D57-D630-3E758804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B6E1F-40CA-EDC9-3601-87C30C70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16BE10-8604-240E-02E8-A6A1AC68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F98EE-D634-C4E2-5532-77418FD1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0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BE887-1FF1-96C2-892C-6297A23D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C8212A-3A6D-178D-7CE0-69470E28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D5B891-1F46-818E-3113-CD08DF3B0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E7E5-5E7D-423E-AFF4-B67AB2E34B57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905DC-524C-1410-E912-1464061CC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4C929-13A2-469A-8960-6E8B715B8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B7DE-7F81-4EAE-AC68-BB0D2B11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45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1948969662">
            <a:extLst>
              <a:ext uri="{FF2B5EF4-FFF2-40B4-BE49-F238E27FC236}">
                <a16:creationId xmlns:a16="http://schemas.microsoft.com/office/drawing/2014/main" id="{B31FCEEA-487A-2EEC-392F-A90AFF0FC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1948969673">
            <a:extLst>
              <a:ext uri="{FF2B5EF4-FFF2-40B4-BE49-F238E27FC236}">
                <a16:creationId xmlns:a16="http://schemas.microsoft.com/office/drawing/2014/main" id="{DBAADF41-6750-BFA1-AC30-2B2393904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1948969693">
            <a:extLst>
              <a:ext uri="{FF2B5EF4-FFF2-40B4-BE49-F238E27FC236}">
                <a16:creationId xmlns:a16="http://schemas.microsoft.com/office/drawing/2014/main" id="{3760F4F8-401B-9FF3-B6D6-663BAE932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1948969702">
            <a:extLst>
              <a:ext uri="{FF2B5EF4-FFF2-40B4-BE49-F238E27FC236}">
                <a16:creationId xmlns:a16="http://schemas.microsoft.com/office/drawing/2014/main" id="{0E00CD67-90CF-EA06-A5F5-BAAE9E231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7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2024-04-01T11:18:14Z</dcterms:created>
  <dcterms:modified xsi:type="dcterms:W3CDTF">2024-04-01T11:18:20Z</dcterms:modified>
</cp:coreProperties>
</file>