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B8F6D5-8C16-CA73-BD99-FA2AE4EB0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AA74D21-3585-E15E-351E-03E5F3B02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20D29C9-DA16-3832-DC5F-FDB2B06D7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6A5A-D2C0-4522-9D3F-F36E98FB86DC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FE9B74-2EED-7D4B-7573-571AE887A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77E470-ABA0-F5BB-A948-7B8540708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9AC0-88FE-41B5-B626-1500DB176A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661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60460-0EF8-CF67-71B5-FA2C1CA98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BC755DC-0CE8-C736-9EBA-3EBDFDC75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FC11F0-CE47-9EDC-1065-C25F1FEF5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6A5A-D2C0-4522-9D3F-F36E98FB86DC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D52D9A-568B-22EC-62B1-6318FF344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82F754-31CC-C331-A833-BBB809763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9AC0-88FE-41B5-B626-1500DB176A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354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29C9238-F6D7-39B5-66C3-14DB221A39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F04BF25-889B-B999-40F1-FF2DD8F040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C9E786-4423-221A-872E-FDC5C98C5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6A5A-D2C0-4522-9D3F-F36E98FB86DC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206210-44BE-FE23-1DBD-CA39E84DE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3FD899-C128-4926-8D88-E3152AF60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9AC0-88FE-41B5-B626-1500DB176A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435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0B1775-27A2-3660-2F7D-576A76276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2365CE-A174-51D1-9884-04A736A2C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156427-533F-1525-B1C0-55236FD1A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6A5A-D2C0-4522-9D3F-F36E98FB86DC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ADC9AC-CD7A-34ED-83C7-6468CECD6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733C22-BB77-4825-4BFF-D49A427F1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9AC0-88FE-41B5-B626-1500DB176A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161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8D098F-56EC-238D-A27F-036645B75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BEB2717-17A8-3038-846A-35FAA02EA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EE527C-C7EB-B419-B350-74F463366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6A5A-D2C0-4522-9D3F-F36E98FB86DC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3C7899-A879-C858-DBA8-E83FD3A92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EE336D-56DE-95BD-C55E-83529B491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9AC0-88FE-41B5-B626-1500DB176A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04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45A5C-047D-770B-D757-77282C94B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3361A8-003B-6C66-1654-8CA2D3E8F9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10D2582-C7F0-85FA-D575-2EE507A157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5B80CA2-E6F4-7C9D-7BA7-C15F5164A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6A5A-D2C0-4522-9D3F-F36E98FB86DC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7B4C58-332E-C3E0-C8C6-7E2D1B959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C57BAB1-5E65-C886-B1C2-133326A73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9AC0-88FE-41B5-B626-1500DB176A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289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1A8969-18B3-41A2-F6B0-2C88717AA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EA97E9-5BAC-D318-3D7F-EED4DB6F3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06F5E13-1D9C-F882-A7CC-892E7E2E06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2BDC781-0BB5-20CA-05A2-F98A13399F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C3C2624-18BF-A84E-9D0C-9D2CE7CBA2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9466058-6F07-45A4-B28F-744436C91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6A5A-D2C0-4522-9D3F-F36E98FB86DC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3FF5EE9-F5FA-075C-D6BE-4B92D7284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B2EE112-6C86-F390-CA68-547C41BF2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9AC0-88FE-41B5-B626-1500DB176A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93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7C4C72-C2F1-AF36-C834-CB1E1406D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E8C623C-10B6-5FEE-23DE-EF0C83004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6A5A-D2C0-4522-9D3F-F36E98FB86DC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3283672-2616-4144-BAA2-581CC6066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DBB6994-AB41-2229-9E98-D4612C2A2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9AC0-88FE-41B5-B626-1500DB176A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003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7AC0E3E-44DE-8AB5-5E69-AC42D2F9A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6A5A-D2C0-4522-9D3F-F36E98FB86DC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40D100F-34DA-A3B3-50E1-D0D65B609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0D626C-9D5E-E6D1-CECC-28F8817AF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9AC0-88FE-41B5-B626-1500DB176A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20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148354-1874-89EA-5DF9-A72B880A9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9D26D8-4DF4-B88E-DE9E-9A97309EA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B36FF96-DC32-16D6-C45F-ACFB50856B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A4095F-6277-E2DB-F34C-F2E07DA45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6A5A-D2C0-4522-9D3F-F36E98FB86DC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60A6208-2F60-1941-1912-E811103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6BF835-4448-4463-0F86-B210BF85F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9AC0-88FE-41B5-B626-1500DB176A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66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461656-E9FB-4324-DF34-C716AD12F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118D409-E143-53C5-B233-7D68E55303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4CB2C3-4782-EEB4-7F15-952F5EC501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B921BE6-9204-D465-764C-386BDC2BD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6A5A-D2C0-4522-9D3F-F36E98FB86DC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EB1A95-71B7-0DF5-96D0-15CB7A5DB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8AD3023-0A3C-B00B-235F-19220DD1D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9AC0-88FE-41B5-B626-1500DB176A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95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B5911C-7588-28ED-5FE8-F46FF90F0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F8D7B6-ABB4-17BE-D5C1-27EC80380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AE9FA8-E071-7617-A574-AEA31538E8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66A5A-D2C0-4522-9D3F-F36E98FB86DC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9C0B16-CF92-FB1F-EA99-33E32F981E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EFFC1F-1362-4FD2-DE38-EDA0BB8162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B9AC0-88FE-41B5-B626-1500DB176A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5878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3n24pBFYa5o">
            <a:extLst>
              <a:ext uri="{FF2B5EF4-FFF2-40B4-BE49-F238E27FC236}">
                <a16:creationId xmlns:a16="http://schemas.microsoft.com/office/drawing/2014/main" id="{021DBB22-6382-56EC-6722-7D119F6A790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0"/>
            <a:ext cx="3854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068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MDpLGuad9nM">
            <a:extLst>
              <a:ext uri="{FF2B5EF4-FFF2-40B4-BE49-F238E27FC236}">
                <a16:creationId xmlns:a16="http://schemas.microsoft.com/office/drawing/2014/main" id="{827244CC-1A64-6857-F799-DB418A6C451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0"/>
            <a:ext cx="3854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797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mfkgDFJZnKo">
            <a:extLst>
              <a:ext uri="{FF2B5EF4-FFF2-40B4-BE49-F238E27FC236}">
                <a16:creationId xmlns:a16="http://schemas.microsoft.com/office/drawing/2014/main" id="{501E1561-702F-58A3-65A4-B1FF557E11E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0"/>
            <a:ext cx="3854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874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z5YrFdF7CkM">
            <a:extLst>
              <a:ext uri="{FF2B5EF4-FFF2-40B4-BE49-F238E27FC236}">
                <a16:creationId xmlns:a16="http://schemas.microsoft.com/office/drawing/2014/main" id="{8D2B20B9-CCB7-DCB7-BF95-ADA456E0C03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0318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2024-04-15T04:37:59Z</dcterms:created>
  <dcterms:modified xsi:type="dcterms:W3CDTF">2024-04-15T04:38:07Z</dcterms:modified>
</cp:coreProperties>
</file>