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3E29-96E4-92FE-85BA-65C07B134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B13B90-A9F2-5CFA-B147-B499FB6A5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F8172-D668-9E5C-7170-18ED646C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F246E-E2CE-10AD-A4A2-A857B4060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C5118-389D-8F3A-9D31-5D51992A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0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B34A3-C2E2-60B4-81A4-940F68D0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52C841-D896-C000-0634-55C1499D7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98BAEB-2FEF-41D0-1FBF-957ED906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9A435-BC98-CFDB-1F83-873864E4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B1AEF-9A70-96C4-76B4-187ABB8C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79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78D2AD-374F-5DC8-56F4-AFD403267E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12256-C9D1-3B16-5E7F-903656E9E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0F17F-183D-8B3B-D567-0349BC81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23C9F-43C3-0DD9-CB7C-E963CEA3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D892A-B136-EA9E-0B31-555637D9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8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86860-7288-CF8B-F229-2BA828FA6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97D88-5E22-866B-F631-326364F13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2CC547-3BFC-AEA7-F544-A9E618A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EA7C-F618-3F77-7DB6-9C4AF395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C0938-D2A5-9930-C420-EF4CC5B8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C6363-C505-8EE1-BC42-4163F900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C55472-FAFF-D5CF-0D71-65C751B8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AB461-DE63-9A55-A23D-2693B4B9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721FD-EF74-084C-AAB6-101BD6A1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D400B-E5DE-630B-C8C3-FDF8AE66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7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75B61-9DF3-A222-E8FC-874AAB85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410EB1-901D-FDFD-5FB2-36547CD6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5C982B-7F04-06DE-C2AB-F907F8CD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483A88-1585-A3B3-4F99-3A78DF61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F560C5-234A-2CC4-5B46-567252B1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4284B7-C083-F6FC-7964-61AEF41E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8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13A4C-6B46-9E3E-6838-707E95A1A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315CD-42C5-3535-D664-F8E58D62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9B141F-F3CE-3FAE-3F09-86A5B81B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62A28-6488-9481-EF82-F675440B5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47AD3A-5D48-7A00-6BD8-CE14450B8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378A6C-4CDA-486E-1DA2-6ED03673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706C85-2ECE-478C-8A2B-A1188059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8396A0-A3C1-8DA7-D715-CE893204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9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79F71-F6D3-B6AB-5627-BEDD3948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18AE29-FE4B-8AA9-8FE8-F9723606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FB586C-4A65-1D04-49D5-B86FDABE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0810D6-51D6-D5FD-BBCB-2EF9918AD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7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C086A-3BFE-1F49-4065-FD6092A5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AF1B5C-8207-1520-6864-F29D853B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31DDD2-BE1A-B6B1-5A8E-A1E4BFF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AB26A-DAD6-2DE6-AB35-5548CB0A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2690D1-68CE-AFB2-DFE7-AFCAF926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43D760-2538-D4A1-2237-EF2A4BEBC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50985C-CB6C-ACAE-0E81-642581AED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9005CA-B32F-1384-66A5-71039352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0FDE4-5C02-7238-FE97-EEF3C626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4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08F2-459E-4478-4ACD-B8C54EEA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92BA8E-5E61-F0F4-8787-410DAAC77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7CC233-0A66-C52D-E241-CF3071AD8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72A47F-8990-29FD-8B0F-9EDF0DB0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DB56D9-562F-B9D7-8BEF-EF7A558C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5C074D-CE14-6AF9-CD6F-E1FB977D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E3FD9-088C-CC25-A696-2D78BCDE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E33A67-AA4A-BC2C-B1BC-6DB37A25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90C43-A119-53CF-48FA-6D839752B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944E-8A89-4ED3-944F-8C99F6FAB5E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9284D-25AE-5439-DDBB-9B051D8E9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935CD7-2845-2F51-C787-66B961144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440E3-8855-4B92-83CA-D73C8BE09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54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yDRoXm0Kp8">
            <a:extLst>
              <a:ext uri="{FF2B5EF4-FFF2-40B4-BE49-F238E27FC236}">
                <a16:creationId xmlns:a16="http://schemas.microsoft.com/office/drawing/2014/main" id="{55E6ADD7-722F-A7EC-F283-71FAC56E7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UDTnGnUs0U">
            <a:extLst>
              <a:ext uri="{FF2B5EF4-FFF2-40B4-BE49-F238E27FC236}">
                <a16:creationId xmlns:a16="http://schemas.microsoft.com/office/drawing/2014/main" id="{7CBA7ADB-AC7E-21E5-EE5D-52F634635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xyNrsVEisA">
            <a:extLst>
              <a:ext uri="{FF2B5EF4-FFF2-40B4-BE49-F238E27FC236}">
                <a16:creationId xmlns:a16="http://schemas.microsoft.com/office/drawing/2014/main" id="{55DAE6EC-63ED-319D-2467-7032BE428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86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2024-04-15T04:42:44Z</dcterms:created>
  <dcterms:modified xsi:type="dcterms:W3CDTF">2024-04-15T04:42:50Z</dcterms:modified>
</cp:coreProperties>
</file>