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13504-1726-A0BA-E8E5-4629BBDFA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4BABFB-86F5-E5A7-0154-1081BC3D3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FBFE32-BEDE-38CB-FD00-44FE67CCB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9D59-399A-4D0E-968A-733AC94C305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058CE-DB2A-6EFF-0732-BC1DFA17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BBCAD2-34D5-6727-F0C8-157CE72A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0007-76EA-4AC9-95A7-0BE5CF9E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1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69051-906A-374B-7485-E6D0E488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AF1820-60A9-C860-32C5-3843AAA0F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AB69A4-D1D2-FD4E-011E-5656E9F3C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9D59-399A-4D0E-968A-733AC94C305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8246EF-30FB-C843-20ED-A5351FA4D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56AD99-BE02-E95B-49E6-27FAFCCE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0007-76EA-4AC9-95A7-0BE5CF9E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41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C0BA95-5A01-CAD5-C373-73589DB75F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AEB7FA-4D02-822F-A6E9-D6C144839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9D32D3-3142-6CAE-E0B8-875362AE2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9D59-399A-4D0E-968A-733AC94C305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1E5656-2140-854E-B52E-A437DA3D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A91FC-4604-BB43-9391-30EE40F2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0007-76EA-4AC9-95A7-0BE5CF9E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5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A5CC5-D2F0-D3D5-D77A-4E2644C2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473AED-DE53-2A2E-E1AE-9B3BE051E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1D2F09-A0A1-652A-D5D5-C05905F2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9D59-399A-4D0E-968A-733AC94C305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9E8C8F-6EEC-88E5-A277-F5FF8F2D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540388-AB00-1FEB-E84F-90BA44E9F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0007-76EA-4AC9-95A7-0BE5CF9E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19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A31E8-EC05-FC9A-0BDB-30E4AD57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E89247-A8E5-281C-7BCD-2A87A4910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399E57-B914-F1AA-24B1-9FA0FFF8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9D59-399A-4D0E-968A-733AC94C305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665048-9E3B-9E13-7121-CF782318B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B8462-F3C6-830B-0061-1FE53763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0007-76EA-4AC9-95A7-0BE5CF9E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4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73944-F249-E405-1743-1543B067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6627DA-EF51-BC71-CE87-71F87173C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007EB2-DFA1-E6B4-626A-C25F086FF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DDA0A1-2215-7C11-68E6-DD2141E19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9D59-399A-4D0E-968A-733AC94C305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BE86FC-A16C-197A-EF6E-37376CD9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1235B1-5F5A-2E07-0590-105662A3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0007-76EA-4AC9-95A7-0BE5CF9E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2F756-FF4C-3E00-BC49-CD896BE5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F35BB2-882A-8ECB-EACE-A9128905D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7DF218-2ECE-EAC4-8192-D9879FCDC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4E9051-761C-BF9A-F33C-611EA23DC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8DBEB7-B902-9584-9548-49F3EE3C5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20011B-FFF6-3450-52CC-9B74B5D9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9D59-399A-4D0E-968A-733AC94C305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1570D9-5EE0-DAA8-17F8-4080FFAA8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DA0CCF-1740-F1DF-4DA0-E0E99984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0007-76EA-4AC9-95A7-0BE5CF9E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1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8F3AA-DADB-ABE1-B7D7-A56190855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F023B4-86EC-C32E-5B2A-0E7ED4F6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9D59-399A-4D0E-968A-733AC94C305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E800F6-6A1F-10E4-6101-F4E772CA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74B39B-C475-BF96-2A2C-B80168F7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0007-76EA-4AC9-95A7-0BE5CF9E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4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A3D33E-136A-8448-9EB8-9AD9BF73B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9D59-399A-4D0E-968A-733AC94C305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874315-79B4-9CD3-1AC1-4345E96F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C92713-025D-F508-7DD7-3EAF5ECB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0007-76EA-4AC9-95A7-0BE5CF9E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07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71100-236D-1FDF-AA3D-698BD6E8C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BD42E2-6085-2258-02B0-B54B335D3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82B365-9243-DFA2-808A-01E904046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A04DE-9C88-BAF4-D981-5E352598D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9D59-399A-4D0E-968A-733AC94C305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888F3E-EDE0-E849-6323-7AEC9FF7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0C5723-83C6-EF7A-9C64-6836CE5B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0007-76EA-4AC9-95A7-0BE5CF9E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5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26844-7812-9B94-A551-D5505ADF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0AF5E8-4ACB-3B48-555D-4C7247E81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2805B0-3E4C-D892-2E64-3C809228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03E2DA-F5F5-3047-95EA-F73B7E1F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9D59-399A-4D0E-968A-733AC94C305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94BC43-A9C0-66A1-08ED-CC69F5C97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62310B-F4B5-7409-D197-2011CD89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0007-76EA-4AC9-95A7-0BE5CF9E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9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F69B0-C958-0353-760B-3BB563DC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0D26DA-A4C4-8EBB-0B33-45346DD6C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24BEF1-8621-7CEE-867C-C3E1B9A30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59D59-399A-4D0E-968A-733AC94C305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E5C551-1B3E-F08F-496F-585D22556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D3A82-12FC-46FD-41EA-2D3C1BBD6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30007-76EA-4AC9-95A7-0BE5CF9E2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08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40213_105751_558">
            <a:extLst>
              <a:ext uri="{FF2B5EF4-FFF2-40B4-BE49-F238E27FC236}">
                <a16:creationId xmlns:a16="http://schemas.microsoft.com/office/drawing/2014/main" id="{A56B5C1A-C828-8B9B-9F0A-7911A11D6C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1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40213_105803_470">
            <a:extLst>
              <a:ext uri="{FF2B5EF4-FFF2-40B4-BE49-F238E27FC236}">
                <a16:creationId xmlns:a16="http://schemas.microsoft.com/office/drawing/2014/main" id="{BAC1757C-62FF-1042-C204-B6100E8D6A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9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40213_112641_357">
            <a:extLst>
              <a:ext uri="{FF2B5EF4-FFF2-40B4-BE49-F238E27FC236}">
                <a16:creationId xmlns:a16="http://schemas.microsoft.com/office/drawing/2014/main" id="{138994D7-05BE-2925-EFFB-B0C2E019C8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8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40213_112648_592">
            <a:extLst>
              <a:ext uri="{FF2B5EF4-FFF2-40B4-BE49-F238E27FC236}">
                <a16:creationId xmlns:a16="http://schemas.microsoft.com/office/drawing/2014/main" id="{74F1D0A3-75A1-BCBA-D780-27AB4066ED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40213_112649_941">
            <a:extLst>
              <a:ext uri="{FF2B5EF4-FFF2-40B4-BE49-F238E27FC236}">
                <a16:creationId xmlns:a16="http://schemas.microsoft.com/office/drawing/2014/main" id="{09E935D3-6E41-E13B-A1A0-390D76C2E3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6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40213_113159_905">
            <a:extLst>
              <a:ext uri="{FF2B5EF4-FFF2-40B4-BE49-F238E27FC236}">
                <a16:creationId xmlns:a16="http://schemas.microsoft.com/office/drawing/2014/main" id="{E6ECA839-1748-B2E0-70B2-6FD28C39BB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313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2024-03-25T11:30:05Z</dcterms:created>
  <dcterms:modified xsi:type="dcterms:W3CDTF">2024-03-25T11:30:13Z</dcterms:modified>
</cp:coreProperties>
</file>