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5E5F1-6EB4-2F45-F016-065757836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3EA06E-12DA-87CE-E976-D60E822F3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C1B685-0306-E5C1-33AC-EF2D0F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3F784-BDEE-62C8-C492-8EC8E8CC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B12F3-0707-EDE9-21FD-5DCC75BC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13D06-8D0C-B1D4-6D85-5AFEAE34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A532C4-3342-EBFE-6425-A6EB56238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EB89D-7687-1203-9CF6-DE296F27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64CAE5-452A-E615-2EDA-FCECE842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827F-5DCD-3109-0936-BD46530A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2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36D98-E305-D3BD-7411-08F08272B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8EBB73-718F-F81A-A886-45C57B383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7F83D-AAA0-A9E4-70A6-40C9DC2B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FAB26-F82C-49EB-9233-2FA2A0DD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DC9696-C2DD-2A96-1EEE-C05B233B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2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8C334-4DFE-B806-6886-ACB0C40D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6D134-2630-2A64-7B38-8EECD4A9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B83FF-35DD-202C-181A-A2D63D6B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632218-2C9A-79CC-FD7E-27F571B6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8FDED-B712-A221-61AA-3400DBD9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6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4D5D0-6C85-7645-1232-71A4EB84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16BBDA-AA5F-95F5-2A14-69935D875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0EB71-2CCA-9C8D-D7A1-387A151D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98BCC-8DCE-09B5-5C86-C6224A20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6B2B7-B1C9-43AF-20DD-228BCC54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9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55B0A-BBCE-B8E8-8D01-CB4EA14F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1A08A-7853-4507-6230-9270FBDF5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8C617-DE90-6241-6F9E-DC6AD1494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47EAC-3836-3152-0DF7-94D1C0A4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2FF1C0-EB74-19B1-3604-EED7889E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17DC91-7CAF-13B7-8361-4BCB9571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0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42128-EBFE-7A11-1B6E-1D7320D0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3A935-F263-697C-538F-727FC8AA2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3EDA61-B5E4-7299-EC08-220F0D0B6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DB6E9C-3DB7-B7C1-456E-8FBB1B4CD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E726B9-8FA9-0FB9-41E2-1756D9686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384D27-D5F7-8A84-10C7-8F2E0842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6B4CEB-C7D7-7B11-C715-44EFCE6B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2DBE28-0510-78A4-D8D8-0EBD8050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3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47E1D-D438-809B-32E8-C30DA8B0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58232-D285-0EDD-7A44-5691330F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5BD643-ACC5-1A85-BBFE-0403BC4D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A23420-F85F-14EB-2914-EBAB612D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6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45DEC6-E495-D458-2951-E735ACE3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1DBF60-1120-D2A3-42BF-126421E0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C56CEA-CAA1-B37F-398C-4ADE42B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1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62B2F-668E-5D84-D939-40BEA7CA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C4726-9BED-6060-5FC7-3274C6395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BB8FE-FFBE-1334-080B-C20CCD89D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D54C24-723F-37BD-F766-7C775A0E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32306C-D3AC-1A22-0333-40290914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D77523-1A3C-A814-8D77-5422906D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40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D75C-25DE-A8AD-3759-46A4B4A0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6C292C-8C39-4D77-A79A-54129A37D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FA3E4-BC8D-EA2C-B466-43984C6DD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0E66E9-0C7C-C213-8A89-F813BAE2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C5D64-9C8C-B7B3-9767-3A03E483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395219-7D40-5EFC-D28C-380180A4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BD64B-AB82-A816-DFEA-4EDFA4F9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80625-2342-F268-5191-8BC9B3FAD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B2A36-8D97-CD88-C5B9-07E7518A5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E0FB-5BD8-4F94-A953-FA132580F2AC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FFD3A-59FB-0D8A-AFC8-883FF03D6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929F0-237F-26EC-3A1C-5D60C9F5D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B948-69A6-4D82-B8CC-C08BD8465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5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_5406788708068244683">
            <a:extLst>
              <a:ext uri="{FF2B5EF4-FFF2-40B4-BE49-F238E27FC236}">
                <a16:creationId xmlns:a16="http://schemas.microsoft.com/office/drawing/2014/main" id="{5D8A4051-01C3-DBC4-7C9A-54A978FE69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2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40228-WA0043">
            <a:extLst>
              <a:ext uri="{FF2B5EF4-FFF2-40B4-BE49-F238E27FC236}">
                <a16:creationId xmlns:a16="http://schemas.microsoft.com/office/drawing/2014/main" id="{93011B29-EAC8-7FEB-E869-D3053A5146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1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40229-WA0038">
            <a:extLst>
              <a:ext uri="{FF2B5EF4-FFF2-40B4-BE49-F238E27FC236}">
                <a16:creationId xmlns:a16="http://schemas.microsoft.com/office/drawing/2014/main" id="{3A18FFBE-7C83-9E58-94FB-4C2EC967F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40228_124955">
            <a:extLst>
              <a:ext uri="{FF2B5EF4-FFF2-40B4-BE49-F238E27FC236}">
                <a16:creationId xmlns:a16="http://schemas.microsoft.com/office/drawing/2014/main" id="{11BA57F2-4350-E164-9226-57A42689D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5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40228-WA0020">
            <a:extLst>
              <a:ext uri="{FF2B5EF4-FFF2-40B4-BE49-F238E27FC236}">
                <a16:creationId xmlns:a16="http://schemas.microsoft.com/office/drawing/2014/main" id="{ACECDBF5-79B3-03DC-A300-1298794CA6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9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40228-WA0021">
            <a:extLst>
              <a:ext uri="{FF2B5EF4-FFF2-40B4-BE49-F238E27FC236}">
                <a16:creationId xmlns:a16="http://schemas.microsoft.com/office/drawing/2014/main" id="{AE655C88-BC08-3C08-CF63-C92BE4A769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40228-WA0022">
            <a:extLst>
              <a:ext uri="{FF2B5EF4-FFF2-40B4-BE49-F238E27FC236}">
                <a16:creationId xmlns:a16="http://schemas.microsoft.com/office/drawing/2014/main" id="{B97EB0F0-177C-B7F4-424A-5281CE1933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5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40228-WA0025">
            <a:extLst>
              <a:ext uri="{FF2B5EF4-FFF2-40B4-BE49-F238E27FC236}">
                <a16:creationId xmlns:a16="http://schemas.microsoft.com/office/drawing/2014/main" id="{107ED46F-BA03-5CB2-CCC8-7CB891E3BB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40228-WA0028">
            <a:extLst>
              <a:ext uri="{FF2B5EF4-FFF2-40B4-BE49-F238E27FC236}">
                <a16:creationId xmlns:a16="http://schemas.microsoft.com/office/drawing/2014/main" id="{A7C3EB34-8A48-50EC-20FC-99CDE55647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0"/>
            <a:ext cx="905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7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40228-WA0033">
            <a:extLst>
              <a:ext uri="{FF2B5EF4-FFF2-40B4-BE49-F238E27FC236}">
                <a16:creationId xmlns:a16="http://schemas.microsoft.com/office/drawing/2014/main" id="{15165BF8-2F3D-5D3D-6F83-A5271CE015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40228-WA0042">
            <a:extLst>
              <a:ext uri="{FF2B5EF4-FFF2-40B4-BE49-F238E27FC236}">
                <a16:creationId xmlns:a16="http://schemas.microsoft.com/office/drawing/2014/main" id="{B1571994-39C9-65FC-0C02-D8980A414D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04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2024-03-05T04:48:37Z</dcterms:created>
  <dcterms:modified xsi:type="dcterms:W3CDTF">2024-03-05T04:48:44Z</dcterms:modified>
</cp:coreProperties>
</file>