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0DF6BD-9C5D-003E-1719-7A55C2B863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D308D78-1BBD-B7FB-5C58-51D73085E9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DA57F3-552F-EF4E-445D-9A0740435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4802-195A-4B95-B359-1C8FA6C40D53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DFE764-1764-0817-CF8A-E7619F2AE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7DA05C-0004-B451-509A-F8823B1F8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948C-7D50-40D6-9912-F673FE590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765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F4D1E-FFC3-9694-2AD2-2614714A7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26C500B-E5E2-86E8-7620-0162BE6A88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2400AF-40C7-031C-1773-C82F3393D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4802-195A-4B95-B359-1C8FA6C40D53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D72439-4B5D-FCEC-8B0A-C4DBB25EC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852DAF-6A86-4B93-36E4-3029CD64F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948C-7D50-40D6-9912-F673FE590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903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7C48E91-26C8-347A-A7E4-843C427292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AF2C63E-A304-7817-56E7-DE7F952D86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29B89C-A706-85B8-2718-5AEEB39D9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4802-195A-4B95-B359-1C8FA6C40D53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039ED2-41AC-B157-4D76-FDA8AA714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1212F8-104F-4792-1398-173846FD8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948C-7D50-40D6-9912-F673FE590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596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71E278-34F5-7159-7ACD-1EB3DD913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609A8E-C863-2323-BFBE-8A77756B85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9050C87-42A1-F0BC-8127-B3D5940A8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4802-195A-4B95-B359-1C8FA6C40D53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786BCB-617E-4D15-60BD-EF4F39602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964DDC-9990-6BE8-3094-2C2AE983C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948C-7D50-40D6-9912-F673FE590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584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12975C-6049-E0B2-C8C1-E3B4DB70A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0A8C38A-6C25-54B9-BE12-C16D745C1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E6053D-5601-EF54-9190-8BE2E371B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4802-195A-4B95-B359-1C8FA6C40D53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A8D772-A2A3-4AC0-9CE4-73F23BAD6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3C7FE5C-DC8F-4EA2-99D1-EBF13CB33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948C-7D50-40D6-9912-F673FE590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161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86B4F6-F259-07D4-1639-3ED8AA0E8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AD6B97-6184-379B-9396-BBE5638776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48F8166-B106-50D3-853E-36199C30A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421AB52-0A86-3077-15C4-48DF8F678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4802-195A-4B95-B359-1C8FA6C40D53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3C44484-C797-EF14-757F-FC2D7E248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A39354-2DBC-7FFB-EA49-16E5063EB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948C-7D50-40D6-9912-F673FE590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3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3494DD-DE29-2489-3636-8BC5F05AB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5BD76C4-6DB2-E40C-B067-9DBDFEC91C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00E7969-2734-2921-04C5-BE30EEDA0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6EB8825-7B58-54DC-6163-2411AAEC69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1AE42C1-BBF3-A62C-79C8-51295C6E71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B3A4D40-D66B-4DB0-9B82-C5D0DE442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4802-195A-4B95-B359-1C8FA6C40D53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84EB4BF-E826-7E8F-4199-E82D19A7E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503E07E-9F96-1A22-4371-BF07E8BB9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948C-7D50-40D6-9912-F673FE590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942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5047E1-8BA2-87A9-2F2E-BE16204D7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D939261-38F2-07E1-916D-7DB728B0E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4802-195A-4B95-B359-1C8FA6C40D53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95C4D36-1467-3014-C0AA-25012A431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44B2472-67F4-802C-F522-5C4BBCD31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948C-7D50-40D6-9912-F673FE590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302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608E8F2-4A3C-1DAB-7A62-C9F166C7C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4802-195A-4B95-B359-1C8FA6C40D53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12F4CF7-07ED-E337-8A2D-2529D99A0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6152013-911F-E829-8991-E96B78134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948C-7D50-40D6-9912-F673FE590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519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BAA38D-77C1-00FB-1CC5-60850552F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C6791A-F704-0D34-78DF-A7C71EDB8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1918984-05AB-9473-487E-E057A61845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6320472-D8D8-68B8-71E6-C842DDBDF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4802-195A-4B95-B359-1C8FA6C40D53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B8D19C3-89F5-98D5-DD31-62A82B59E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489DFD9-C80F-0687-E9F0-50861FDD6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948C-7D50-40D6-9912-F673FE590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3397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A56CFC-77E5-3B32-A05C-FFBB41A56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7370A25-A668-4E75-26F7-74F0A0FC4B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00C617F-B0B3-9ECB-352D-6269C48E7E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6BA15FA-19D0-BB28-213E-34D134AEF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4802-195A-4B95-B359-1C8FA6C40D53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5F82690-B538-8222-823E-E2C489786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C142FB-76A8-2DB7-7DF9-05539F889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948C-7D50-40D6-9912-F673FE590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228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7A6897-9B2A-B031-05EE-C6441320B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D494C07-EF3E-356C-0D6D-B95862AC6B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5BF323-B975-4FA3-8163-ABE2A2A4A4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14802-195A-4B95-B359-1C8FA6C40D53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2FB750-11E8-FF1B-3E9B-A997D6EF47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207956-F4CF-C4F2-D8D0-3E90130EB2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3948C-7D50-40D6-9912-F673FE590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0464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MG-20240228-WA0039">
            <a:extLst>
              <a:ext uri="{FF2B5EF4-FFF2-40B4-BE49-F238E27FC236}">
                <a16:creationId xmlns:a16="http://schemas.microsoft.com/office/drawing/2014/main" id="{A30FA6D9-E0AE-737E-0769-463AD4B6B27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288" y="0"/>
            <a:ext cx="91154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419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MG-20240228-WA0044 (1)">
            <a:extLst>
              <a:ext uri="{FF2B5EF4-FFF2-40B4-BE49-F238E27FC236}">
                <a16:creationId xmlns:a16="http://schemas.microsoft.com/office/drawing/2014/main" id="{DF55CB6B-3022-FCB6-4EBB-3E5A4BB6714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025" y="0"/>
            <a:ext cx="89979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084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MG-20240228-WA0046">
            <a:extLst>
              <a:ext uri="{FF2B5EF4-FFF2-40B4-BE49-F238E27FC236}">
                <a16:creationId xmlns:a16="http://schemas.microsoft.com/office/drawing/2014/main" id="{BE5D1EB8-EFF5-B525-023A-47F7EC12536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288" y="0"/>
            <a:ext cx="91154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488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MG-20240228-WA0048">
            <a:extLst>
              <a:ext uri="{FF2B5EF4-FFF2-40B4-BE49-F238E27FC236}">
                <a16:creationId xmlns:a16="http://schemas.microsoft.com/office/drawing/2014/main" id="{702B2866-DA57-57F2-9E11-39BF20D9E17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288" y="0"/>
            <a:ext cx="91154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900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MG-20240228-WA0050 (1)">
            <a:extLst>
              <a:ext uri="{FF2B5EF4-FFF2-40B4-BE49-F238E27FC236}">
                <a16:creationId xmlns:a16="http://schemas.microsoft.com/office/drawing/2014/main" id="{46997474-F175-B476-BDA8-012A0159AD7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288" y="0"/>
            <a:ext cx="91154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645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MG-20240228-WA0051">
            <a:extLst>
              <a:ext uri="{FF2B5EF4-FFF2-40B4-BE49-F238E27FC236}">
                <a16:creationId xmlns:a16="http://schemas.microsoft.com/office/drawing/2014/main" id="{CE23D5A3-1262-EC65-5341-D6CCCEE4CB3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925" y="0"/>
            <a:ext cx="90725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634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Кеншин Миленов</dc:creator>
  <cp:lastModifiedBy>Кеншин Миленов</cp:lastModifiedBy>
  <cp:revision>1</cp:revision>
  <dcterms:created xsi:type="dcterms:W3CDTF">2024-03-05T04:48:14Z</dcterms:created>
  <dcterms:modified xsi:type="dcterms:W3CDTF">2024-03-05T04:48:22Z</dcterms:modified>
</cp:coreProperties>
</file>