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E1386E-6378-9460-50F3-0AF4BF809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799562-0CA5-1C69-BEB5-A62B86071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046F0F-A96E-4D0C-05DB-A28E03F8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C3C857-2031-615D-C380-64F38291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47987E-10D1-DCF9-5A20-10AF28C8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2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A63D7-7B37-D1A4-4F20-80CD979E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FF77D4-82AA-9E06-3CD3-D0B15EB4A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14E42-2185-2CFE-A7E3-84E598FCC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72FCFB-15E2-CD43-91C9-9D4DE026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82CE46-90B4-3ECE-DE4C-3C3F5BA94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00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45C75D-A289-0949-935D-A54D3D626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8FACD6-4CF2-5976-28F0-F6DDBED43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17269F-7F05-370E-9A73-5C79B442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5E0F1A-4140-FEF4-080A-85CFE11B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2D0CC-6162-E441-4616-D585257C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D62D8-A0A9-0018-B4A9-E588463A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EF1512-E5E2-C65E-A1BB-6D914271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EFAA15-7DAD-3F02-953B-76552418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E39C76-DFF7-52B4-653E-E2B96454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4E0A0C-EB1A-1814-4CEC-22EAC1003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16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182E4-0FC1-FB90-4F08-69A89E55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E9ED46-1B8C-731D-84DA-4EFDD17D5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598DDC-C358-496C-37AA-A38A56A11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2C2B42-163D-CDD4-EADB-FC2B2DAB0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EE0E9D-3C65-B35C-D5B0-2F1681EB8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4B45A5-9B82-572F-DCA8-AD7D92D1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33C35C-C3FB-3DF9-546F-C28EEEC6A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7DDBF0-946E-3BB5-C123-91E412742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610F6D-4EC0-549F-A4A8-C3D7CB45B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FDC709-B2AF-EB5E-DBC9-E33803C24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BD6BCD-4D2C-681F-BF13-7D5CC9690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96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0BDB3-B45D-6F56-C870-A8FA54B1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CA615D-4D11-C4A3-4608-5E1926AE0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F9B342-5C0F-2C85-C7A4-E3EC1A11B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08483C-C3C9-BFD9-8B35-C1E0A36B9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6B7C59B-60EA-CB44-2E6E-7CEF1259EE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852C920-6C75-29CE-FBC9-D269A5EB5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2E8E389-BD2E-E8B5-D5D3-2A80B619B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41BCF42-71FB-D388-B431-684D1D270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449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B3AB0-0A09-453D-A3C1-2DF24A7C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A708B36-AF53-D500-3068-5555BB9B7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4D85B22-395A-79D1-1214-BEBBA05E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A96533-FB07-7260-BF98-7FF914A0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77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D9B174-5155-C566-151C-59F685F9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F3C0FC9-B2E0-0443-B21C-83D413EC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EFE74F-5D58-F85D-0E97-F5F1FEEF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39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88D54-87A9-52E4-3CA0-98B910A60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7B0632-D0DA-4DF5-46B4-44B5082AF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537D7B-BEE4-B4A5-FEBE-0589DF73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25EA8B-9E4F-CF10-2D6D-6E9BE9D15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47F269-6129-4172-2BCB-66989FB31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C49DDF-F006-1FCF-7652-5FDBA267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41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EAF18C-19F8-3390-CB86-3EA65C17F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DF68F2-6C5C-6433-8DAC-D738CAF8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01BA89-F2B2-1D4E-FB0B-BE9596434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0CD2C1-36F3-F1B4-C7EB-B6A381EC2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0C0454-024C-5435-5406-E22A51D2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F206B6-2B25-8B0B-9B56-FFE1F003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64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542AC-0AD9-EBE3-EE7D-C9DC3214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9EFDDC-B1B8-57AD-1BF0-600D0C0C4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827871-1E81-9F2E-62E8-5D19F97DF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B9434-7C74-497C-956C-18A653DEE1BF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653544-78BF-E501-97EA-3DD260B9B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57A10-9D21-6EF6-4005-37E3B904F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47E84-54CE-40AA-AF3A-E85570F974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71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3-01_11-50-55">
            <a:extLst>
              <a:ext uri="{FF2B5EF4-FFF2-40B4-BE49-F238E27FC236}">
                <a16:creationId xmlns:a16="http://schemas.microsoft.com/office/drawing/2014/main" id="{410905DC-FEDB-9043-09F1-AF8F97C26E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3" y="0"/>
            <a:ext cx="111918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15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3-01_11-51-07">
            <a:extLst>
              <a:ext uri="{FF2B5EF4-FFF2-40B4-BE49-F238E27FC236}">
                <a16:creationId xmlns:a16="http://schemas.microsoft.com/office/drawing/2014/main" id="{691E1913-AEC0-53D6-A57D-5F9F4BDF254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88" y="0"/>
            <a:ext cx="105616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077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2024-03-05T04:47:21Z</dcterms:created>
  <dcterms:modified xsi:type="dcterms:W3CDTF">2024-03-05T04:47:30Z</dcterms:modified>
</cp:coreProperties>
</file>