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8144-41FC-D8D4-139B-0CC2D0ACA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6657E8-0623-B3CD-5E17-CA6887EBB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C62ED9-5D47-B371-0465-8E828496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691-823E-4F96-8C77-217EC719263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F1C0A6-1568-0335-C0ED-AA1DA33C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5A454E-8C4B-CCA1-B457-D87AA887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405E-3BC6-4B86-89B5-327BE285B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9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7DD96-F573-F4F6-B1AC-65E5FE296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D95E16-8544-64E9-F1E3-D17C6EF65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DF8B2-9663-F87A-2B13-214FD888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691-823E-4F96-8C77-217EC719263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EDE1F-3F6D-0C92-558C-68512D54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B4F08C-8347-3C3C-B6A3-B2483CC1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405E-3BC6-4B86-89B5-327BE285B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8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E2A44E-9EAC-0587-8D6C-13D7536FB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0941C0-FEDB-D7FC-BB3D-C975B54E7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2EA6B8-87AE-ED8B-08EA-E47D504B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691-823E-4F96-8C77-217EC719263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F1437-718D-6EBD-1220-36BAB3DC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E4932-0C31-05A9-CFA3-5147F720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405E-3BC6-4B86-89B5-327BE285B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55376-773F-1980-4274-850E9507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D600F-24B5-4886-3C3C-CA0688B7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99282-44A8-D014-05EB-3557122E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691-823E-4F96-8C77-217EC719263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A08A6-9234-E74C-7EF8-F9B3A5ED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5E6DB-8328-3BFC-DFBA-18CA70A9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405E-3BC6-4B86-89B5-327BE285B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C1492-61F2-54E6-AE42-8E89824E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211BD0-2219-A607-1F74-1969C35A8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5D01A-D3D0-6DE0-A3C5-F54623A37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691-823E-4F96-8C77-217EC719263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F4849-63D5-1A47-4880-8754D1C9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8BA582-4E2B-699F-4117-DD296F4A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405E-3BC6-4B86-89B5-327BE285B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9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A7E50-192F-47F1-13DB-0F67DC38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90922-B12A-7EF2-ED28-C1EA73237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1FE6F7-78DE-07FE-E41A-7D815CBB2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8ED64B-1DC6-7435-2827-1AD47ED4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691-823E-4F96-8C77-217EC719263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5F51B-E322-89FE-BB1A-FAFBDB14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639ACC-2B57-9430-C04A-04FABD17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405E-3BC6-4B86-89B5-327BE285B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0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26F44-4994-0FEC-71BE-F2BC4982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C5C229-B83E-B9B3-A444-67DD5630C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1E4F08-B9F4-80D5-361B-4079265FE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D206CA-CE52-B605-2BF4-B6794CB6B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29706E-47AC-00A1-F2F1-F4EAEF46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8EF038-0D1F-FEC2-59C7-A0F817070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691-823E-4F96-8C77-217EC719263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DA9E99-82FF-E06D-0146-5DE2182E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549A92-61E5-0BE0-3DD9-F33D54EE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405E-3BC6-4B86-89B5-327BE285B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4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1A6F0-486B-15F8-BC51-DA7D03610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E8018B-E9CA-4570-B939-19CC7653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691-823E-4F96-8C77-217EC719263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E24598-B39B-2E86-A35F-379DBE14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F8D1AB-6900-43DB-BBD1-7648F5EE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405E-3BC6-4B86-89B5-327BE285B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2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D5428B-A20A-B561-F707-DD4906C1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691-823E-4F96-8C77-217EC719263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C2BB98-8D31-90F6-9268-2B9A4C18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C4DA72-653A-2A50-04D3-DD28CBD7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405E-3BC6-4B86-89B5-327BE285B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3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963AA-A1C2-0240-91DD-41A0BDFF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3BA14D-0315-97F4-110D-6F79F3E0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A1A13F-1658-B1EC-8D12-269D3FA0E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DBD003-F684-041A-474F-693B0015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691-823E-4F96-8C77-217EC719263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8FFC04-0C43-F582-BCD1-2E2E0C91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E4A4-24A4-7EA0-6321-AC042E5A8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405E-3BC6-4B86-89B5-327BE285B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9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2DC8-34E5-CB65-93E6-73C9C4BF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749051-B896-2C77-2161-22F585F9F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4E703C-F998-5D78-DD9B-6099373E4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E86F91-424D-943B-5895-A0B3E9B2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691-823E-4F96-8C77-217EC719263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CBAB99-1019-7755-B08B-8B1D2854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983279-E92C-28EC-8F8F-625D27AB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405E-3BC6-4B86-89B5-327BE285B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8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B493A-2CAE-EA97-7B4B-0F41F298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35B827-54EC-6D71-6C1C-BBBE03E3E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B63F1-3AC2-1C4F-8460-992E811D7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09691-823E-4F96-8C77-217EC719263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E015D-B070-C5C9-A40C-37F7C90B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DDB682-AF54-3DD1-56D9-D8059DBFE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405E-3BC6-4B86-89B5-327BE285B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729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Kqjl8RnklI (1)">
            <a:extLst>
              <a:ext uri="{FF2B5EF4-FFF2-40B4-BE49-F238E27FC236}">
                <a16:creationId xmlns:a16="http://schemas.microsoft.com/office/drawing/2014/main" id="{EA3712D2-2591-A01A-0CEE-9291F75229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8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10839184486">
            <a:extLst>
              <a:ext uri="{FF2B5EF4-FFF2-40B4-BE49-F238E27FC236}">
                <a16:creationId xmlns:a16="http://schemas.microsoft.com/office/drawing/2014/main" id="{962B796C-79EA-A8AE-F106-A092FB12DD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0"/>
            <a:ext cx="3859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5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10839184549">
            <a:extLst>
              <a:ext uri="{FF2B5EF4-FFF2-40B4-BE49-F238E27FC236}">
                <a16:creationId xmlns:a16="http://schemas.microsoft.com/office/drawing/2014/main" id="{D2C2F2ED-1838-8F09-212C-0DBF671600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0"/>
            <a:ext cx="3859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10839184566">
            <a:extLst>
              <a:ext uri="{FF2B5EF4-FFF2-40B4-BE49-F238E27FC236}">
                <a16:creationId xmlns:a16="http://schemas.microsoft.com/office/drawing/2014/main" id="{E9B53673-FD23-AAA7-F6F1-80CB40D696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JrlZBtxyDw">
            <a:extLst>
              <a:ext uri="{FF2B5EF4-FFF2-40B4-BE49-F238E27FC236}">
                <a16:creationId xmlns:a16="http://schemas.microsoft.com/office/drawing/2014/main" id="{6C1766D4-AACC-EE4E-8F61-5C9E86A18F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5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l02VTTyI9E">
            <a:extLst>
              <a:ext uri="{FF2B5EF4-FFF2-40B4-BE49-F238E27FC236}">
                <a16:creationId xmlns:a16="http://schemas.microsoft.com/office/drawing/2014/main" id="{12FE63CF-4821-FFE7-5E51-F5751F87D8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37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2024-03-25T11:29:06Z</dcterms:created>
  <dcterms:modified xsi:type="dcterms:W3CDTF">2024-03-25T11:29:13Z</dcterms:modified>
</cp:coreProperties>
</file>