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490C55-0153-8024-35EF-55A933ABEA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EA9A1BA-ABC9-549D-BC54-E3E62D057B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050450-781C-35E2-0099-77B2EE5F6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C9A-3259-40F3-BD8C-0406E4DF1D02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EC11FF-925A-1D17-1FC0-0887B7276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AC3FB4-7C4A-874F-9BB9-372D4E7F8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5D860-2F28-4D12-B2EC-FF9A3E60C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909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55ACC5-FE41-8250-20B8-0C8DD4758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7C3CC2A-0A2D-6879-D5F3-D66ABCA95D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01169C-60CE-69E8-5DD4-D15A0047A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C9A-3259-40F3-BD8C-0406E4DF1D02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00DC32-227D-F440-A80A-E3E21536E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DC575C-5D8F-7AD6-A759-B88B80D3E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5D860-2F28-4D12-B2EC-FF9A3E60C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059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3696E8D-856C-12FE-F9A5-957C53CAC1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B1B9CF-69D3-6C66-5655-C102E1C180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217862-3412-E79C-DBD4-1131C504E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C9A-3259-40F3-BD8C-0406E4DF1D02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B5DACF-C3BF-DD07-BBC5-1889062BB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837083-A992-747E-9500-D436FC12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5D860-2F28-4D12-B2EC-FF9A3E60C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234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716BC1-173C-E2AD-649E-A4CD5530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9C7E38-06DC-0F1E-62C0-8A515E2D8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54018-1559-B757-6011-E9D00F55D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C9A-3259-40F3-BD8C-0406E4DF1D02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EE2986-3906-4A0A-1C45-3518CE2E7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8143F6-C15C-46B4-F7E1-AEDCE279D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5D860-2F28-4D12-B2EC-FF9A3E60C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975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E5AEBB-AC8A-9D3C-81A0-D6998D2E0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D59E76-DA1C-8027-E159-6D1892251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9486AE-E9C2-0903-D780-68E417A11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C9A-3259-40F3-BD8C-0406E4DF1D02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429D3B-02B3-F06C-7286-D9212F92C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500281-D31D-C021-193F-A84759166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5D860-2F28-4D12-B2EC-FF9A3E60C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324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30A376-393A-4AE7-FE15-7FCA54F0A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7ED403-AD9E-22FE-DF84-1297A65064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CE10556-3494-614D-E855-12C608E1EA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978E0C-B537-F2D6-E0CF-E91B3DA52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C9A-3259-40F3-BD8C-0406E4DF1D02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D919FC-63FA-9108-F077-033880E5C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25750F-3699-59F3-1187-090169BB5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5D860-2F28-4D12-B2EC-FF9A3E60C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330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45237-629F-9B11-D000-E7B2353FC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012B48-CE29-936B-1787-D65964C40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9C6AE8-574C-5C7B-0570-5FBA2F0FB3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AFA213F-A0CE-C221-FE6D-35D7979785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791A980-0748-346F-9440-C2D78EB2B3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99E05CE-BD9A-6FB7-7AB3-6042FC0AC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C9A-3259-40F3-BD8C-0406E4DF1D02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37BE6B9-3C4B-E3D8-023D-F697F2C87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6B72DD2-6117-B0E3-7D5B-78317066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5D860-2F28-4D12-B2EC-FF9A3E60C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554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2C750-BA87-D392-521D-EF7874D21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D439820-3734-C985-0406-F5D1AE641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C9A-3259-40F3-BD8C-0406E4DF1D02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688C9F0-3F2D-288F-0C99-A02AB4531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228C4D8-8F0D-725B-8AC7-2400CCA77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5D860-2F28-4D12-B2EC-FF9A3E60C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42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B67791C-63B4-429E-6CB9-13FB97DEE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C9A-3259-40F3-BD8C-0406E4DF1D02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F264767-20BA-92BC-9F88-FC4AB391E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6FE8E1B-7D92-5386-F34F-B4624B9C9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5D860-2F28-4D12-B2EC-FF9A3E60C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714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EBADC0-537C-9819-4ED1-A5B4857B8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35E8E4-45AA-FF1C-544A-96E501F39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6BD366-99DC-E896-602A-5716CDB644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98CE81-E673-4075-493A-BA9306ABD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C9A-3259-40F3-BD8C-0406E4DF1D02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9858CB-AE70-D884-232B-BC14E862B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A0FF58-5F3F-E153-FC20-78686A53A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5D860-2F28-4D12-B2EC-FF9A3E60C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345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9FBAD8-708D-ABAA-EBC7-AD35E076C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BD69AF5-918B-080D-D2FC-1B306A5DBF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889F08-5B5B-6C09-90D9-C12BFFD7B0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15E111-4F0B-8870-57A9-80D03FB5C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C9A-3259-40F3-BD8C-0406E4DF1D02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E88C4E-E62F-374B-9C97-EC979C63C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D8BFEA-1364-E0F8-292F-DF8D4C385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5D860-2F28-4D12-B2EC-FF9A3E60C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513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30FA29-6F37-2443-CFBD-0D4ED67E6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CD3085-903D-B6D7-FDBE-FDABA8188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BA8876-9D30-4B07-C8C9-744F4922C1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77C9A-3259-40F3-BD8C-0406E4DF1D02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60C403-755F-60DF-1C76-D77B59645E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F3F84A-130F-63B6-E2DD-6EF6007270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5D860-2F28-4D12-B2EC-FF9A3E60C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7959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4-03-20_09-49-26">
            <a:extLst>
              <a:ext uri="{FF2B5EF4-FFF2-40B4-BE49-F238E27FC236}">
                <a16:creationId xmlns:a16="http://schemas.microsoft.com/office/drawing/2014/main" id="{E71948B0-F836-01C5-869C-5025CAB0BA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679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4-03-20_09-49-28">
            <a:extLst>
              <a:ext uri="{FF2B5EF4-FFF2-40B4-BE49-F238E27FC236}">
                <a16:creationId xmlns:a16="http://schemas.microsoft.com/office/drawing/2014/main" id="{4C85BF13-9254-0023-B3B6-D5B0D3D049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283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4-03-20_09-49-35">
            <a:extLst>
              <a:ext uri="{FF2B5EF4-FFF2-40B4-BE49-F238E27FC236}">
                <a16:creationId xmlns:a16="http://schemas.microsoft.com/office/drawing/2014/main" id="{8F82C7B6-E9CC-50C0-FF72-23387B12C8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620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4-03-20_09-49-39">
            <a:extLst>
              <a:ext uri="{FF2B5EF4-FFF2-40B4-BE49-F238E27FC236}">
                <a16:creationId xmlns:a16="http://schemas.microsoft.com/office/drawing/2014/main" id="{1A7D8E3A-1A8F-01F1-8E06-07639E698E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79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4-03-20_09-49-49">
            <a:extLst>
              <a:ext uri="{FF2B5EF4-FFF2-40B4-BE49-F238E27FC236}">
                <a16:creationId xmlns:a16="http://schemas.microsoft.com/office/drawing/2014/main" id="{62031777-7A8E-9CAE-DD58-F46E018DE9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4823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Кеншин Миленов</dc:creator>
  <cp:lastModifiedBy>Кеншин Миленов</cp:lastModifiedBy>
  <cp:revision>1</cp:revision>
  <dcterms:created xsi:type="dcterms:W3CDTF">2024-03-21T08:58:18Z</dcterms:created>
  <dcterms:modified xsi:type="dcterms:W3CDTF">2024-03-21T08:58:25Z</dcterms:modified>
</cp:coreProperties>
</file>