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B3D7A-63F3-41E8-F605-136F73E4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E53136-D69A-E076-F6C8-C799F3785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5B6C4A-9725-693F-803C-CE15B4BB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17615-FEC1-DB56-4514-2C64C687B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D50C97-E176-448E-F16C-D5FE94B2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0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23B3C-AE51-B510-ADF1-2BBE1252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DAC5A6-EA97-C262-C2EB-1BFBE2B22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F48147-954D-A887-2E31-5CF18C39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65D217-11C1-3784-D5FF-FA7C80C6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C189D-63B1-D3EC-3766-499E6CDE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6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94EC6E-6145-DB24-B01F-F461819D3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ACA04-D6B2-3371-4046-278B1EC4C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4EE76-1012-2F3A-D731-8040D88B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9EE6DA-8F7B-6495-1835-8476878A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D995F-7E29-F770-69B9-5AB5ABCE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40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CE2F3-74F5-2175-05A5-E06B075F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96348-387B-4821-B888-F2DC6B61A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02237-8BCD-9A38-C7A4-729727CB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0DF45-F9A1-A9A3-2050-0E11B8BC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7803D-5EF1-57DA-9C00-BAEE18A0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30570-1BB1-0FCC-1503-1B2C1EBB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25763-C541-CF04-C9C6-27BA6560A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970B0-C48B-8902-3F42-583E9AB5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6BE22-C0D6-9BC0-3252-E450F524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CF79E0-FF4F-B50E-6727-0CF07EEA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8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77B70-F0F1-778B-DB3A-4E743B85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625E5-78AF-B2CB-1A1B-2219CA94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4DDD9C-5B1F-5567-4289-4C8DDBDBE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950AD2-D4DB-355B-9D8C-EA350D9B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72EE1F-0AC2-268D-EA14-DAE677A56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264A4F-570C-CC45-953E-44CC8B8D3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AD741-A3B5-FDE5-02CB-8F646D3D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7480-830C-6BA5-2DAE-9DBFED4FC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9B606A-689B-6B23-A031-9C1480A820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84504-7A01-5D63-4BDF-B694400BE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70E2A7-A8A1-B418-BB26-A34E0635C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73EDF2-6E23-0DA5-1E12-C2992F459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4F5F68F-E395-0015-D45F-C9C983B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40266B-5159-0B9D-42DE-4278C767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9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D72DB-D1AA-117A-83F3-0D7B1DD6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257147-A9DE-4D64-0238-B73F73AB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B1F13-E37D-537F-31FD-9C2FE8D2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DF9074-7005-86B4-7056-56BFC010E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6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632AE5-5A55-F874-09F2-4673F323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D8EBB4-08C7-10DC-5C89-8E663C63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60812-E732-D145-51DC-4D52122A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618A5-BF80-CFAB-C5AB-F926F060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5C3216-0047-ED8A-F650-DDDADF9D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882524-C6A0-F59F-787F-D923AF5B0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8A427-EF82-A9DA-FCAC-E0387D57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4468C-69B7-CB30-3D2C-D9414C48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13DA6-8DD7-CEF2-ACCE-87873338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3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29EFB-3A3F-EA6D-79B9-D7BD0F9E2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9CAFCD-A178-9C68-8CE7-F5EE53B79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078DF2-368C-C4CA-BB65-7BFDF2073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7EB33-5869-6F89-A210-642C8CAC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04843E-0C0F-36E5-68BA-54E5138B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3B57B-9835-8DD2-ADD5-09B71E45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02EB2-EF87-A10D-ED2B-72398CB2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E98AE6-F202-03E2-D4CC-AD5BDBD79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3054A-71A2-B179-FD56-14FAA0C4D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4962-CB05-44F8-937A-F4DAF7A10CC5}" type="datetimeFigureOut">
              <a:rPr lang="ru-RU" smtClean="0"/>
              <a:t>18.03.2024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57F7C7-FD3F-5C78-825A-24E531C6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62031-CC8D-5D26-1B27-48D6E2C04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4B578-949E-4841-9236-974B77A0B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456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lJF8Nzx5rU">
            <a:extLst>
              <a:ext uri="{FF2B5EF4-FFF2-40B4-BE49-F238E27FC236}">
                <a16:creationId xmlns:a16="http://schemas.microsoft.com/office/drawing/2014/main" id="{5DBE4D75-C7A6-BF83-4B7A-B3374AA958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zw803Wx4rQ">
            <a:extLst>
              <a:ext uri="{FF2B5EF4-FFF2-40B4-BE49-F238E27FC236}">
                <a16:creationId xmlns:a16="http://schemas.microsoft.com/office/drawing/2014/main" id="{4DA5E1A6-8AAB-81D1-F802-CED5CBF8DB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9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nXatPhg2rY">
            <a:extLst>
              <a:ext uri="{FF2B5EF4-FFF2-40B4-BE49-F238E27FC236}">
                <a16:creationId xmlns:a16="http://schemas.microsoft.com/office/drawing/2014/main" id="{993FFAAB-7DAF-B25B-86BF-7377E7793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aySqWF2wAg">
            <a:extLst>
              <a:ext uri="{FF2B5EF4-FFF2-40B4-BE49-F238E27FC236}">
                <a16:creationId xmlns:a16="http://schemas.microsoft.com/office/drawing/2014/main" id="{FABCE189-CE15-A51A-E543-291728656D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2024-03-18T04:38:39Z</dcterms:created>
  <dcterms:modified xsi:type="dcterms:W3CDTF">2024-03-18T04:38:51Z</dcterms:modified>
</cp:coreProperties>
</file>