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9D4C9-BE11-52EF-F7E5-1A6F27430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9861F7-0444-F6E7-8936-EA62AECDB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8841B-48D4-4C37-A836-86F871ABE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0102F-8E8D-61CF-D378-9C472363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8AD50-4CE3-79E8-24B4-6D744418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6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61F6E-F857-9873-CB65-293DFCD22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EEA2C-3925-F194-B85F-6C84DB02B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238C0-45C4-F516-E98D-D4D81D4B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1B133-F5F7-4E8E-6052-AA620E1C7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F850C-D04B-7968-1DB8-8ADDE5E1B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2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613F52-8BCC-DF47-CC1F-CED42B3DA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9DCA65-4FF6-F02E-D22A-5E08058F0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56DE3-8E45-0A8A-2E93-311A88EB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B58A99-70DD-1C48-781E-0EEDD9AE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2A6A4B-2E19-C475-D1C3-BC26AE92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7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BBAE1-56A6-1615-A503-D15A8255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1A786-6B7A-5D20-65C8-9E64E9820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6FB850-0B7E-8BBA-BB4D-65814B09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52E70-E43D-10A8-7118-78D799E5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20C22-004E-8CBA-B315-8D2FBE62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21E57-3A9C-2825-D2A1-4D4B8A3B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5861B-6B4F-9D80-C29A-D68BB365F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4C655-ADED-139C-5204-6C92C598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DE437-F30F-AFC5-6570-FCF3BA79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E7EBAA-57AC-B07F-89BC-D15E49FD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9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6B1A0-80D6-94E7-8C64-778A9A57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A375E-9C11-7D3B-337C-CFF570BAB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93D4A9-9211-D6BD-283C-9DD6EDB9D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A92B12-2A4C-9647-3F7B-4753D3E8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D8BCC9-6A70-4F46-F55F-BC06B897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B1E5DA-9361-9039-4A23-B2EAB6AD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9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DDE19-67FE-E880-C889-45AFAB9F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199EDE-A0DA-5FAE-5358-ADF40EE73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37FBD7-361A-A63E-7E49-F6E32BE31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5C0327-5939-DFE6-C5F6-1B0D72933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27744A-0A95-30FF-DED9-EF35C79BA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B4F57B-D373-020E-640A-07A6C9FE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69B4D-EED8-3D8B-215B-A92BA0A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63389B-0F80-7A64-5144-0A52BCB0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7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59F0-77FF-F888-836E-70D1474E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18F3B4-015F-375C-C5E0-A5EB4B12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4A01E0-ACB5-D395-A310-27ACBF8A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F95F8E-20A2-2CF2-94B8-72F1110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FD7F3B-59EC-8A1C-BC89-D9CFBD5D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0D5E3A-1FFE-2B3C-CF4C-865DFA5F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D89341-2B50-62FF-466B-BA8A920C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BF02C-E8D8-FBB0-4F96-02ECA3F8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AD71B-F557-3478-C9E5-3621C4E1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816BEC-826D-8E7A-D392-E69985F49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0CD0C9-9B78-DFCA-1529-394788FC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1CEBF3-BB2A-3604-2E49-4E1DAFDA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CA132-915E-2A3A-56DF-EBD8B92D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0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E346A-1C96-EE3C-A312-D8482610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C7752E-8DFD-70FF-7838-23D630525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88BBE-2A42-F0C8-3F04-E4B1A6340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D99C3D-F4E4-50FC-7C04-112256C3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0EF45A-3F17-0267-F695-DE0A8FE8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BD0254-99EC-C676-D569-54C20363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5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13FD7-A685-2BDE-5F9F-D77F7013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51794-31B7-DBD4-64F2-EA657CF2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FAE190-6D26-1AC7-A2C5-3C838FE26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7B95-E9F1-4883-A9C4-DB9ACE9023B9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8F1D3-EB13-478E-DBA5-E83DA5652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BBDC7-66A2-064E-F5E2-4F7046F61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375D-F7F7-4C46-8DDE-2679951D1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89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WAT539sJRM">
            <a:extLst>
              <a:ext uri="{FF2B5EF4-FFF2-40B4-BE49-F238E27FC236}">
                <a16:creationId xmlns:a16="http://schemas.microsoft.com/office/drawing/2014/main" id="{BA12C298-CCFD-576C-B22A-3DE8FBADF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113"/>
            <a:ext cx="1219200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3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GCFpj-4coA">
            <a:extLst>
              <a:ext uri="{FF2B5EF4-FFF2-40B4-BE49-F238E27FC236}">
                <a16:creationId xmlns:a16="http://schemas.microsoft.com/office/drawing/2014/main" id="{F02EAE99-F8FA-28AC-562A-274D3B35F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ydqjCUQWQE">
            <a:extLst>
              <a:ext uri="{FF2B5EF4-FFF2-40B4-BE49-F238E27FC236}">
                <a16:creationId xmlns:a16="http://schemas.microsoft.com/office/drawing/2014/main" id="{F0360705-5119-33B3-DD5F-743C4C6C5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3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QkQokhlk5U">
            <a:extLst>
              <a:ext uri="{FF2B5EF4-FFF2-40B4-BE49-F238E27FC236}">
                <a16:creationId xmlns:a16="http://schemas.microsoft.com/office/drawing/2014/main" id="{BA1B5C75-F9A1-E9B6-8C58-393EB3219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gnvfJKU1sk">
            <a:extLst>
              <a:ext uri="{FF2B5EF4-FFF2-40B4-BE49-F238E27FC236}">
                <a16:creationId xmlns:a16="http://schemas.microsoft.com/office/drawing/2014/main" id="{8677964E-CD3E-3982-D20A-1BC613A531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2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fzyr7B0k">
            <a:extLst>
              <a:ext uri="{FF2B5EF4-FFF2-40B4-BE49-F238E27FC236}">
                <a16:creationId xmlns:a16="http://schemas.microsoft.com/office/drawing/2014/main" id="{D54971B4-37CB-3DA1-811E-A90E193C55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6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WpD1CAQmw">
            <a:extLst>
              <a:ext uri="{FF2B5EF4-FFF2-40B4-BE49-F238E27FC236}">
                <a16:creationId xmlns:a16="http://schemas.microsoft.com/office/drawing/2014/main" id="{5400F44D-E107-6268-E76C-8F1B820A70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4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w8f7bKXdEk">
            <a:extLst>
              <a:ext uri="{FF2B5EF4-FFF2-40B4-BE49-F238E27FC236}">
                <a16:creationId xmlns:a16="http://schemas.microsoft.com/office/drawing/2014/main" id="{B38B7D8D-83A4-CD2C-C089-E87D58FBDD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2x1Vxt7ysg">
            <a:extLst>
              <a:ext uri="{FF2B5EF4-FFF2-40B4-BE49-F238E27FC236}">
                <a16:creationId xmlns:a16="http://schemas.microsoft.com/office/drawing/2014/main" id="{21D5BDA8-9604-00BE-1B15-DC1C6B7AA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hqbzmUC2bc (1)">
            <a:extLst>
              <a:ext uri="{FF2B5EF4-FFF2-40B4-BE49-F238E27FC236}">
                <a16:creationId xmlns:a16="http://schemas.microsoft.com/office/drawing/2014/main" id="{72D87946-D3BE-3A37-0C41-F7B0F2D54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35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2024-03-25T11:29:28Z</dcterms:created>
  <dcterms:modified xsi:type="dcterms:W3CDTF">2024-03-25T11:29:41Z</dcterms:modified>
</cp:coreProperties>
</file>