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FC0E0-18FE-286B-28FE-51769C8FA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3908FB-6C42-75D1-9151-20F084AFCE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500B4D-4233-3D24-E450-9CE10E3FA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1B99FB-58C5-D4DD-A8FA-36285D34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8A9F7D-5C5F-AF87-F7FD-300D67AD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81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D158A2-693A-796D-97B7-1A18AF455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33C28FC-56EF-7209-842B-36C48C093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F5A682-489D-4952-132E-D55512DEE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DBC7E3-C1DA-7FC7-6782-04B780810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FFBD7D-5CDB-1EC3-CD15-AC1C8A453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462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4BA623C-DB6C-59D0-93A7-975DB4F95C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DE597D-C521-EF49-C46D-213DF638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901ACB-D46C-5E0B-3EED-E5A83F5A0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948783-A823-9ED6-B26E-D71E6538A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74ECCA-7711-11EE-4444-6A9456DC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29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91AAF0-2694-648E-4E0F-A1E56DA8C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B2F174-B6D7-5C16-50BE-6C151F8E2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82B1CF-0B22-1FE9-E143-101AF24BC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5B7B60-D422-B7D3-9EE3-4E12A54EB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8E7CF6-F71C-250D-0EAA-69B097A30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210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DA73B6-5A36-A9BB-084B-7E6A03AAD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072872-B4B0-C473-E29E-9E436E425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8CB51F-E8B0-BC6B-656F-E3E5ACB95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A8412F-D257-3FEB-C617-5378296E3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86E0E0-6E54-96B4-50CC-2E6BE5EC8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385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2EEAA-9B66-7BF8-7813-77E61F874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17E1B2-B818-343E-4FEF-9ADB593CB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EDE38-4875-EA10-4616-C879155E0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61F07E-A5F1-1272-4446-7C8DC01EC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CF483D-FDED-CA2F-E3AD-70B612299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0B84E1-6090-E1B0-4B01-E70EA9F2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38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FE8B9E-52DE-8603-8376-A9AEDFE47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22408E-7582-1F0A-D328-FB6B6CACA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35435A-FC9C-4CC6-5DE3-BAFD6D142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2BBAACF-6B9F-B447-6CF0-ED1C9A28E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3650285-C9C0-42CE-CC55-DE6EE3ACA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CD61A05-6F47-0F13-2998-9B98BA101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EDEE0CC-DF29-34D0-68AE-F54CA0CFE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8262CA7-821D-F699-AFEE-BB87BBBD4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94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59E563-CBA3-5917-DE3E-A709CEE29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6ED0FBD-F5D2-0E50-49D2-E308A87BA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FEF119B-2572-A52C-A8BD-5398E2760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21BA74F-C7A7-7A75-CD5F-8C62A07C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1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9297AE8-C8A5-E0FE-2788-B76033E0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5B8F924-FEF3-97A9-6F22-23DE84FB6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6803C46-C5F8-A35A-DCD8-F78BC3821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04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641EF3-6CD6-C920-5FEA-B473FE9E6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F6148F-A67B-DD87-ECC3-D3E761B59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B7FEDD-30CF-A7D3-D2F4-8A271C2C9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78CF9F-DD71-7A76-57A9-04A97BE9A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0FA359-9AF1-AA7B-E912-BC5341E74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578A42-9D4B-CAEB-1FD2-D82856B5A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8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65314-614B-92B3-7D60-307CF4210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12DA04B-8DF2-E18D-DEB2-29B66AC72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1F95D3-7599-28E8-2671-9A4F20686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D47D6A-1AA6-4C65-61A2-93D76F584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4EE071-8495-419A-AC8E-3870B221A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CC9181-33A2-4FAC-D110-45EF659A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39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31E7A8-211E-9AF5-2B5A-EBB534F82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6A624C-FF13-9E8E-2C8B-FECB3C611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8C31BB-4E58-7C2E-C901-71EC00AAC8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A4220-EACB-43E0-8ECD-9416CC7C74FC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166470-E554-76FB-F95F-1EEAA5033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5C701C-6F40-8ACA-CB85-E6A9D91A4C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4247C-C62E-45A9-834B-11276F3B8B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211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талинградская битва 1">
            <a:extLst>
              <a:ext uri="{FF2B5EF4-FFF2-40B4-BE49-F238E27FC236}">
                <a16:creationId xmlns:a16="http://schemas.microsoft.com/office/drawing/2014/main" id="{DCBA6AD7-0A40-D08E-F8BF-F0DEF7F9BE4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3727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2024-02-05T07:27:32Z</dcterms:created>
  <dcterms:modified xsi:type="dcterms:W3CDTF">2024-02-05T07:27:39Z</dcterms:modified>
</cp:coreProperties>
</file>