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975AF-83D4-C085-70FD-C4A496736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A4349C-7243-6383-D9AF-905A79805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EF26F-5B98-29FC-2A2C-057B6BA5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333D2-D0D3-75C9-24EF-C57A6996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5A029-EEAF-E59C-67B8-5F4A79E6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3EF5-C6E4-880E-D05E-F0245B34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B57EB-3BCE-1B83-2585-E42AFD054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04679-7D99-F24D-0789-B67201FF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D2150-98E4-DABA-F010-1C2C88BC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A769DF-C7D4-E904-C279-ADB51423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2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20DACD-112A-8EBF-CCEA-F9296B2AF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3C901B-19FF-DFE9-4A49-3D80ED63C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FA0F1-DA2E-1AF9-8EFD-09C326E7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F9D9F0-BAEE-A049-ECC0-285B1A40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C3EBF-FA66-E0E4-F127-7745F36F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5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178A1-59AB-41CF-9DC9-C60792D5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EFF1D-8E0E-B752-103B-86EFD4521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375BF-7537-87A4-DF62-5B6D22C3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3795D-031D-530A-6DF9-CCF175F7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0BA15-EF31-6F1D-1423-F6364B8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4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F6F08-9CBD-ABCA-1DA1-82DBB4C1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CBAD77-2700-64CE-3D1C-2F50E4E6B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0F880-98D5-79AF-B521-7016E407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44D58-209A-711E-6A8F-65D2692B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4404A-AED5-A7B4-8400-1737DD11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5BFDC-34B7-438D-60E3-FC2D16A3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4BD10-6E6D-5BB6-CEFF-F770A2293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335BF-DA97-3BF5-CF98-62CF458FC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B84F85-859A-7CBC-D592-369EE2FD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AF3AF3-669E-2D14-B510-0AECC50B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746A9A-F076-9C26-6B15-8F7FCCFF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9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9F255-11EB-5C96-6D63-D99B01DD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93C78-EE0D-D302-1690-6202C5E0A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62F532-D959-3B9B-1A41-19DED4E78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7E1544-F542-7916-9227-3D07AF242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EB2A55-873A-8123-E71E-2CD71E358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932EF0-59F4-351A-27C5-98D5F74A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EE33B5-7032-B438-B772-59F0A785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01F795-56A7-88AF-FE58-BD5786C6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627E5-6EE2-B08A-470E-BC745351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6893AA-AF55-55DF-C67A-8B4C3851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3B84FE-9AF5-5652-8937-29CAA336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56292-A756-C0D3-CD35-0C0CE5E8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8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5CFC74-61B8-F37C-F051-65AD05E7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A8A34E-0A0A-B4FC-FDED-6B12551B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A08036-E7F0-6880-34CB-45090875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9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4BFF4-00D2-814E-5644-D159BB94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5E109-02EE-BD56-E7AF-9172BBA3C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6E22F4-0195-72C4-6152-058345437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03ADD0-5220-DAAE-D6F6-B9F84C79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61DC56-573B-AB90-3053-6FC51B7C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D53B4-7BEA-AE6E-46CE-4DF1FFAF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5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1B1E6-9A0D-931A-476F-CDB1D8B0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4C7163-34F4-5DFE-BC60-5737E6AA2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55A7F7-D739-6BBA-E641-4967E942D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988786-BDF7-CCF0-9819-F3033D54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FB8F5-9F42-999E-05B9-65007058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7FB61C-FFDE-D57A-CAA9-FCE01134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7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CF6CD-B71A-1931-459F-38316E7A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7AA3D6-0AB6-AE33-23CA-54F44A0B6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C0828E-D25B-6FA9-C2BD-B177FA5E4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6B666-0E3C-4A37-8D86-503954361EF9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3D533-6AC7-7AD7-10B4-F64464632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B3D93D-CC91-CECB-7507-3388523B1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CE48-9F98-4F0E-823E-075B9C82F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03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3-38-22 (3)">
            <a:extLst>
              <a:ext uri="{FF2B5EF4-FFF2-40B4-BE49-F238E27FC236}">
                <a16:creationId xmlns:a16="http://schemas.microsoft.com/office/drawing/2014/main" id="{F5B177EA-D91E-A0EE-1FC9-497C39ADC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10183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4-45-41">
            <a:extLst>
              <a:ext uri="{FF2B5EF4-FFF2-40B4-BE49-F238E27FC236}">
                <a16:creationId xmlns:a16="http://schemas.microsoft.com/office/drawing/2014/main" id="{C616F28D-1413-A53B-2FCA-2DE52F1A8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4-45-45">
            <a:extLst>
              <a:ext uri="{FF2B5EF4-FFF2-40B4-BE49-F238E27FC236}">
                <a16:creationId xmlns:a16="http://schemas.microsoft.com/office/drawing/2014/main" id="{F41958F6-10E3-3BF0-DB41-BA15A2B6D0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6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4-45-48">
            <a:extLst>
              <a:ext uri="{FF2B5EF4-FFF2-40B4-BE49-F238E27FC236}">
                <a16:creationId xmlns:a16="http://schemas.microsoft.com/office/drawing/2014/main" id="{DBB90CA0-E011-D9FD-403A-4A9A7AE35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3" y="0"/>
            <a:ext cx="598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4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3-38-22">
            <a:extLst>
              <a:ext uri="{FF2B5EF4-FFF2-40B4-BE49-F238E27FC236}">
                <a16:creationId xmlns:a16="http://schemas.microsoft.com/office/drawing/2014/main" id="{A86535FD-2BD4-B46F-3C70-B53F2F8E1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13" y="0"/>
            <a:ext cx="602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2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3-38-35">
            <a:extLst>
              <a:ext uri="{FF2B5EF4-FFF2-40B4-BE49-F238E27FC236}">
                <a16:creationId xmlns:a16="http://schemas.microsoft.com/office/drawing/2014/main" id="{FF139E86-02CA-20D8-8DC6-BEFF46851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8" y="0"/>
            <a:ext cx="7781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6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4-34-38">
            <a:extLst>
              <a:ext uri="{FF2B5EF4-FFF2-40B4-BE49-F238E27FC236}">
                <a16:creationId xmlns:a16="http://schemas.microsoft.com/office/drawing/2014/main" id="{1B36F699-2E7F-42C3-3F02-67302793FC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4-45-35">
            <a:extLst>
              <a:ext uri="{FF2B5EF4-FFF2-40B4-BE49-F238E27FC236}">
                <a16:creationId xmlns:a16="http://schemas.microsoft.com/office/drawing/2014/main" id="{3BA89494-0831-8C0D-96AB-2973ACCAB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0"/>
            <a:ext cx="10737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4-45-36">
            <a:extLst>
              <a:ext uri="{FF2B5EF4-FFF2-40B4-BE49-F238E27FC236}">
                <a16:creationId xmlns:a16="http://schemas.microsoft.com/office/drawing/2014/main" id="{4056F5C4-4F71-D631-9600-E9FEBC97F5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883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4-45-38">
            <a:extLst>
              <a:ext uri="{FF2B5EF4-FFF2-40B4-BE49-F238E27FC236}">
                <a16:creationId xmlns:a16="http://schemas.microsoft.com/office/drawing/2014/main" id="{F0D9C442-0CE2-679F-EF9A-0C8A37E49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63" y="0"/>
            <a:ext cx="6264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4-45-39">
            <a:extLst>
              <a:ext uri="{FF2B5EF4-FFF2-40B4-BE49-F238E27FC236}">
                <a16:creationId xmlns:a16="http://schemas.microsoft.com/office/drawing/2014/main" id="{2D8C38D5-1A40-EDD8-AB48-1B2067572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2-15_14-45-40">
            <a:extLst>
              <a:ext uri="{FF2B5EF4-FFF2-40B4-BE49-F238E27FC236}">
                <a16:creationId xmlns:a16="http://schemas.microsoft.com/office/drawing/2014/main" id="{C9006675-5CB9-5048-BBE9-A3801436B3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8" y="0"/>
            <a:ext cx="6257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21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2024-02-19T03:38:20Z</dcterms:created>
  <dcterms:modified xsi:type="dcterms:W3CDTF">2024-02-19T03:38:59Z</dcterms:modified>
</cp:coreProperties>
</file>