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AE982F-057D-971D-5517-5EDFF341DF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5849E7F-F5C4-B3AF-1262-4F7235F90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10B92A-959F-7C07-BB6F-4A54B4442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0FAF152-EEC9-7425-B3E0-ED465CCA1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F28C86-99F9-9BDF-1849-74FA842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07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68CA05-3798-82F5-A307-D6E6A45ED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89CE7D-75B7-7253-FAAD-929CBC66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E0C5A2-6129-8B7B-844A-D1F5BD278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AB1BF4-F2EB-4EC1-2F2D-E2E7ECEFF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582F5D-0FAE-8F9A-534D-113DBAA3C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71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0BC2BA7-416E-85E2-4CBC-6C7771160B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0E4999-11C0-5BDB-EDE6-7D776DB90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8D9C8A-4CE5-F273-87C9-60D00BE8E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EE5C10-DE44-0894-939B-20E494539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FDA9F8-B70E-A1C3-5F29-155F2646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38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5768A2-45B8-0CEB-D6ED-48AB36569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D3977E-C677-98F3-3F2B-D2409FA0C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269707-5815-BF2D-D61E-D11CE7231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AEC0E7-87AA-636D-1EDE-CD1A1C7A0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CF906A-93FD-733A-50CD-C8E9C9F21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974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F017D-BDF8-34EA-AFF1-48B249D17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6DA8C6-8E9B-2353-D35F-88B839032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B860E6-A67A-05BC-3E6B-F28B1C266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745EF2-C8E0-685A-5FBE-3D51D6CCE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A87194-6D22-5F2E-B01F-78EF2037D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75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92F888-3973-E033-5502-DC3385E69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667EE2-0F9A-D0B2-6EEE-08C30F27D0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92AA5F6-0471-0F7E-4DF8-7AD739E1D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91A2FDA-7FBE-2E2B-8458-AC5CE30CD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432442-C66A-15C9-4227-A34D805F3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334802-55DF-D319-F404-3A004F48B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47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59B68E-0BC1-D563-503D-6E24375A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D9AD207-3339-A80D-C756-37E531C5A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490286-CACB-C48B-1E1D-6D4C72CF1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80E9AA-5C93-7D27-86B8-E81DE835D4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E726D7A-FE41-E208-D298-F77D7F95F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0A5620B-5326-7315-72C4-393475D63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86BDBDA-4A59-50F7-67CB-A7620CB03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435C59-CD3A-B1D2-1571-B518B65E3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134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714821-37F4-1452-223E-F41460DA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0C31A8C-29E9-6E4D-ADEA-0F5D8643F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BBA008-6A8F-2445-6C05-ACACF8EB0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E38687A-87D6-B26C-F5C9-F28A80459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79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4666AE6-01EA-DC93-641D-6A67BB856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52BFE2A-DFDA-44D5-AA4F-88FCF92A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B6FDCB3-6590-11FB-596B-B5917DE51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8118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98F8FA-6E65-94FD-5850-58CC78981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1729E6-BD51-A96B-EA35-C8A74AB55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A26DD53-9D4A-CC15-1A67-B505B742E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80AAB13-16DB-7BB9-DE1C-7661A013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545EBD3-9FE5-6465-AC0A-A7E7302ED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875D8C-BFE5-0C92-CE29-3BD90AFE9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76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5E0F6-1C20-1761-A477-60FBFCCF2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783880-93A5-0854-6B7E-7DA1033F8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020270C-50EB-3672-F4B9-446634F8FA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9E51627-D39A-355E-E6E5-1786AEBE4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9AE826D-ACE5-3C71-3846-5A50811AC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9987C0-163D-CBCA-E247-3433E76D1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2954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49FEEE-AD9F-380D-76BE-675A7A22D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2DC5B1-7635-D7C4-68ED-3804FA8A3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852AA32-D24E-49B0-2266-2ECADEC3A7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A9F79-EC20-4763-B792-1063867D9403}" type="datetimeFigureOut">
              <a:rPr lang="ru-RU" smtClean="0"/>
              <a:t>13.02.2024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2551F4A-9E1B-70A8-F7BD-C3F5D7391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C0B7F6-F24C-2A5C-CC64-CA77F01A8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2666B-2510-4A36-A0F1-70B8BD1607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1722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8eQjzzZuCA">
            <a:extLst>
              <a:ext uri="{FF2B5EF4-FFF2-40B4-BE49-F238E27FC236}">
                <a16:creationId xmlns:a16="http://schemas.microsoft.com/office/drawing/2014/main" id="{FCAB1960-13E0-434E-CFB9-5FB82A94F64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721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v1p7SCJwdzk">
            <a:extLst>
              <a:ext uri="{FF2B5EF4-FFF2-40B4-BE49-F238E27FC236}">
                <a16:creationId xmlns:a16="http://schemas.microsoft.com/office/drawing/2014/main" id="{CF795114-603F-09F2-F724-EA85AA11E91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288" y="0"/>
            <a:ext cx="9115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069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yA54jlhBzac (1)">
            <a:extLst>
              <a:ext uri="{FF2B5EF4-FFF2-40B4-BE49-F238E27FC236}">
                <a16:creationId xmlns:a16="http://schemas.microsoft.com/office/drawing/2014/main" id="{9804C04A-5BED-C0C9-13CD-08361860588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288" y="0"/>
            <a:ext cx="91154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9107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2024-02-13T04:32:54Z</dcterms:created>
  <dcterms:modified xsi:type="dcterms:W3CDTF">2024-02-13T04:33:01Z</dcterms:modified>
</cp:coreProperties>
</file>