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5D14C-96FC-1D44-3C91-1AD814099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BB2EE4-DE01-212C-9053-AC7C1DA7E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1765E-1B41-BF43-B001-0B037424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D2D96-FB4E-6036-4CDE-41969CF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3D4B0-9AE3-595B-4742-482AD85C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514F3-5B48-AF41-0188-CDF7A592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56C7C-99A2-D868-6089-63CBC948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AD540-55DC-429C-6119-659658CF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60D56-B50F-53D3-BAA6-621F6B80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A1D7-AB0F-2C3A-F6A4-2F536A1C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0971CF-F92D-3725-ABD5-49779B897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C7FCCC-D806-3B17-057B-4F683F99C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C94C6-88F9-5A1E-368C-C9C359BE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E9E19-A12A-C3FB-751F-8D82245D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A829A-2D7F-0A2C-86A8-64BD12A9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6B2E-5155-27AD-E8B4-DE0565F6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2249E-1C1D-4A15-4F4D-74434F1D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2B12-4122-2875-A13E-99FB6025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431C-CA26-7B9B-3083-C0B80549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44977-77C8-2862-7DD1-48F64CC9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3247-E751-6065-C67F-CFFE9C65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B291D-AE3A-8CF7-3202-581A37BA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9B0C0-C13B-D4F6-3272-FA3E5305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878AC-E451-857B-927F-1750686E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2CF4E-B86A-828C-F1CD-21548162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636EC-CC81-97F9-17C8-E9EBAAF6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01F8E-40D5-004F-2031-CAB2BC448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3751D9-F57D-0EE8-4225-9E2A9DA89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3EC6A-14F6-B888-E265-ED2D6C6B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79DBEF-040A-144C-0992-B234B6CE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8FED9-634D-4932-AECE-9B57B5F1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2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A38B8-45CA-67C4-B1D4-6041FEAB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63B2FF-E5AC-E140-FDAD-58850340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C846D-8C9C-A5F8-224E-AA59E68F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1CBB8C-D142-5442-4C8C-0FF5B5FFB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0122DD-0F25-639F-913F-EA1F07FBB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E4B994-2F63-A7E6-90AE-A62E7108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B4C03-B8DC-EE7B-E1B9-ADAF4A30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963DE2-8978-4B28-85DF-88FA00A6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69A07-78E1-3628-25D7-ED3346F4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9E8913-2AE0-382E-F685-EDE87603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6990C0-2F6F-5003-F1A6-FA7FAAE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A07189-FB6E-4788-D4DF-C2DA51C6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8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C29B6C-6FDC-58F7-38E3-6A080CD1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E445CB-B229-2755-6CFF-0626DC08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B6C8C7-AD0A-8F10-C124-E5E9DD59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8EC5A-E4B0-8FAB-E517-3BAD07B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DD9CFA-93FA-70B6-51B5-CE8492B9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8CE0C-9BBE-92B9-D374-29D27198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4CEB17-6AC0-F195-052A-E113CBD3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CB3ED-4C5B-C028-49D6-C2EC066B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137046-6A01-1CFF-8C00-C276D1BA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3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B0E75-6FAF-152A-93D4-A58FD1F9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A5336-2456-E77E-CB73-DDF4E518B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4D76C7-285F-FB11-1058-98D595F0C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4EB8D-CDF0-A808-8B93-16B62FFD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9FD9DB-5672-705B-430C-738F72DE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D1DA2-C5F0-996B-4B19-7145D2A0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C9058-070B-E350-4C23-CCDF3319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90739-3140-3E52-68CD-A91C3F86B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066D0-3A02-9B77-85E8-C57DF3A3A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C3EB-13F7-4F09-AEFB-07998A9C6ED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EE7E1-C17C-BE00-5C18-B0AC7C1FA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408FF-DEEE-51B9-88A6-19570D8E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50BF-45A1-4176-AAC4-3153625D0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3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g5BowRzw8Q">
            <a:extLst>
              <a:ext uri="{FF2B5EF4-FFF2-40B4-BE49-F238E27FC236}">
                <a16:creationId xmlns:a16="http://schemas.microsoft.com/office/drawing/2014/main" id="{42A1D347-C329-27D2-8F55-F32CE0905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QjgIW6xX8">
            <a:extLst>
              <a:ext uri="{FF2B5EF4-FFF2-40B4-BE49-F238E27FC236}">
                <a16:creationId xmlns:a16="http://schemas.microsoft.com/office/drawing/2014/main" id="{97F83B88-087D-8333-3560-1250872D3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_2chg_W0tM">
            <a:extLst>
              <a:ext uri="{FF2B5EF4-FFF2-40B4-BE49-F238E27FC236}">
                <a16:creationId xmlns:a16="http://schemas.microsoft.com/office/drawing/2014/main" id="{CA70F904-3164-1467-6C90-5021F8B2C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zOQt83b1Xc">
            <a:extLst>
              <a:ext uri="{FF2B5EF4-FFF2-40B4-BE49-F238E27FC236}">
                <a16:creationId xmlns:a16="http://schemas.microsoft.com/office/drawing/2014/main" id="{20AACB37-2AE4-C205-0609-1210BDBC7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1RuIkjUnwM">
            <a:extLst>
              <a:ext uri="{FF2B5EF4-FFF2-40B4-BE49-F238E27FC236}">
                <a16:creationId xmlns:a16="http://schemas.microsoft.com/office/drawing/2014/main" id="{D490E923-6977-17D9-4A4A-74E9286EC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wmxqguYWoM">
            <a:extLst>
              <a:ext uri="{FF2B5EF4-FFF2-40B4-BE49-F238E27FC236}">
                <a16:creationId xmlns:a16="http://schemas.microsoft.com/office/drawing/2014/main" id="{775F8C49-7F06-CBFC-4C04-7EC023608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6GlHVbAmsw">
            <a:extLst>
              <a:ext uri="{FF2B5EF4-FFF2-40B4-BE49-F238E27FC236}">
                <a16:creationId xmlns:a16="http://schemas.microsoft.com/office/drawing/2014/main" id="{E4D0947F-F2E7-A109-561C-3629B095A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8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2024-02-12T04:24:43Z</dcterms:created>
  <dcterms:modified xsi:type="dcterms:W3CDTF">2024-02-12T04:24:50Z</dcterms:modified>
</cp:coreProperties>
</file>