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C5C14-14EE-DC95-3BCA-EF7964292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38A647-47C4-1B1D-A399-FD43A0BA0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CDAC7-6081-F507-1C6E-83A5D02A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7327E-D03E-5EE6-15E5-8E6670E9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A3337-82DB-4047-A7EB-AB9B0D9A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3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82D9-C8F4-7043-0E4A-DF966642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99A0AA-5A60-7A5D-1E61-5F6F51EA0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2DBD-EFDA-729B-5C31-422CE2E2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C760F-44F3-85B4-1CCA-7BE74AAE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4983FF-FADD-0999-2841-D9F6DE8C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8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C28874-031D-0312-A775-677918077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91DEC2-45C5-54CD-FAE5-ACD22F71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084D96-1A6A-BC1D-691D-48861D1E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7A7DE0-26B2-455F-77EC-7F3E29D4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30832-A3DF-90EC-6CCF-A19DB35D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3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2A547-DCA1-173A-D51D-4C9E7310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9D217-B80F-4CA2-367D-8B7F3AA12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CA8D07-B4B1-5058-C0F0-8F3D8C2F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B31EB2-3548-E2FE-30D0-5EC13935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FFB68D-4544-5386-DB94-E7EB1612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9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84E30-A6E0-65EC-2FD7-C8FDDCB4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14E892-FD02-D0DC-4724-DEC07D12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9DA49-6817-3B44-D32E-07920CD5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02397-E1F6-A58D-58AE-03698DC4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1EC48-EA4B-9A87-AB6B-49DE4E9A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2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69D10-F7CE-21F3-5365-1DCB5822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4CAA4-60D6-D047-28A7-14DA294F4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227203-1759-CA46-FFD4-45F8C6508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07886-FF04-A82C-80AC-E4E64557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42015E-6987-5F88-2837-065E2EA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1F3D0-3254-B63F-6F7A-C6F2AB16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2FB6E-5072-B98A-8EBE-D4580379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F1D5C-E82E-8CC7-861F-B4705FEE6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E3A85C-CF35-000C-F298-3630535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1B5E75-DE80-BC32-F539-D473CC816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A0BE93-F520-6238-8A14-4F3D9C254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1DC95A-1002-1BFA-237A-FA9C39E7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952C9C-327A-E3B5-1A7C-1318DAF7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86948C-714E-2C4E-7016-8C481BC0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5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60B04-E67E-D7DD-397F-B8594C7E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C3E545-506E-6827-726E-6ADC29F3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EED089-87ED-ADA8-7748-C372ABDC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2E869F-EF01-7AC6-5A80-F37FBFC3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5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58C32A-4743-0D71-8043-DCB70B27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D72C2C-E300-E7F2-C1F3-C721B0C1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AF829F-11FC-8466-0A85-2B08633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3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35865-29D7-B172-F965-6F2F703F2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3953F-74A3-8709-2D4D-15393FB51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477C9B-E074-B2ED-058F-E09E35963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0F6678-A0E7-B85E-6AA2-C5261821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A9BDC1-6D33-DC71-3DD5-33C15BDA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5E3F84-1F9B-13F0-5B99-5D12F844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BAA2-74D8-B62E-5E0F-EFFBF1E0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D9AE95-4692-6CC7-D0A6-92CCAFA97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070BB4-80D3-25F0-4F40-89FFBD3A5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2F7CB-2A24-5EDE-6198-E6B0140D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D2118-7C07-2FB5-1378-C4EFFF37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BE05E6-4A1A-DD11-69D6-3BDB1316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7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34EB6-A17B-CB22-AE1C-A52980EF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7B880D-DBD4-40C6-3453-C4F6EB5F2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6D1DE-7C81-C56B-C5AD-F9CC36254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A014C-88D5-4DC9-B990-4C4344A7263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482C3-67E0-A782-0528-6556A033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80475-5917-D564-0682-8E351AFE0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1281-1C93-47BF-A9DA-CEAA1D0AC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00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07">
            <a:extLst>
              <a:ext uri="{FF2B5EF4-FFF2-40B4-BE49-F238E27FC236}">
                <a16:creationId xmlns:a16="http://schemas.microsoft.com/office/drawing/2014/main" id="{52850682-F8CE-F1B3-A01E-FB872E961D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0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48">
            <a:extLst>
              <a:ext uri="{FF2B5EF4-FFF2-40B4-BE49-F238E27FC236}">
                <a16:creationId xmlns:a16="http://schemas.microsoft.com/office/drawing/2014/main" id="{384F07E8-5106-164E-EA41-5580F9D294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50">
            <a:extLst>
              <a:ext uri="{FF2B5EF4-FFF2-40B4-BE49-F238E27FC236}">
                <a16:creationId xmlns:a16="http://schemas.microsoft.com/office/drawing/2014/main" id="{9B2A3682-1E3A-B3A9-38AF-A2899D3452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7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54">
            <a:extLst>
              <a:ext uri="{FF2B5EF4-FFF2-40B4-BE49-F238E27FC236}">
                <a16:creationId xmlns:a16="http://schemas.microsoft.com/office/drawing/2014/main" id="{521F0AF8-13BD-DCBE-A513-F1BD31105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6-11">
            <a:extLst>
              <a:ext uri="{FF2B5EF4-FFF2-40B4-BE49-F238E27FC236}">
                <a16:creationId xmlns:a16="http://schemas.microsoft.com/office/drawing/2014/main" id="{676E59E1-622A-37B2-413F-22541648FB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7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6-17">
            <a:extLst>
              <a:ext uri="{FF2B5EF4-FFF2-40B4-BE49-F238E27FC236}">
                <a16:creationId xmlns:a16="http://schemas.microsoft.com/office/drawing/2014/main" id="{EE55DDC8-05B6-E579-6DE3-BBFAB865EB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2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6-19">
            <a:extLst>
              <a:ext uri="{FF2B5EF4-FFF2-40B4-BE49-F238E27FC236}">
                <a16:creationId xmlns:a16="http://schemas.microsoft.com/office/drawing/2014/main" id="{2A31E6FA-7C47-A59E-ECC7-0CFAF4F27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2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6-35">
            <a:extLst>
              <a:ext uri="{FF2B5EF4-FFF2-40B4-BE49-F238E27FC236}">
                <a16:creationId xmlns:a16="http://schemas.microsoft.com/office/drawing/2014/main" id="{427A6798-C93A-D02C-47CA-4AC577C62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6-47">
            <a:extLst>
              <a:ext uri="{FF2B5EF4-FFF2-40B4-BE49-F238E27FC236}">
                <a16:creationId xmlns:a16="http://schemas.microsoft.com/office/drawing/2014/main" id="{79E9A44E-7921-0ACE-0C73-EB45C61157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9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10">
            <a:extLst>
              <a:ext uri="{FF2B5EF4-FFF2-40B4-BE49-F238E27FC236}">
                <a16:creationId xmlns:a16="http://schemas.microsoft.com/office/drawing/2014/main" id="{F8FE028E-64E6-AB8C-4E34-109061A5E7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4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11">
            <a:extLst>
              <a:ext uri="{FF2B5EF4-FFF2-40B4-BE49-F238E27FC236}">
                <a16:creationId xmlns:a16="http://schemas.microsoft.com/office/drawing/2014/main" id="{04428767-F34C-8FEB-D35D-C5C04A5C3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63" y="0"/>
            <a:ext cx="9031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7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16">
            <a:extLst>
              <a:ext uri="{FF2B5EF4-FFF2-40B4-BE49-F238E27FC236}">
                <a16:creationId xmlns:a16="http://schemas.microsoft.com/office/drawing/2014/main" id="{ADAAF6D1-0344-AACC-153D-F39EAA14A5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4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21">
            <a:extLst>
              <a:ext uri="{FF2B5EF4-FFF2-40B4-BE49-F238E27FC236}">
                <a16:creationId xmlns:a16="http://schemas.microsoft.com/office/drawing/2014/main" id="{16B59EB4-76F0-0245-F84A-3DAE93A00D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4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22">
            <a:extLst>
              <a:ext uri="{FF2B5EF4-FFF2-40B4-BE49-F238E27FC236}">
                <a16:creationId xmlns:a16="http://schemas.microsoft.com/office/drawing/2014/main" id="{94D46EA4-E40C-6450-E997-4C2F3AD8AB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5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42">
            <a:extLst>
              <a:ext uri="{FF2B5EF4-FFF2-40B4-BE49-F238E27FC236}">
                <a16:creationId xmlns:a16="http://schemas.microsoft.com/office/drawing/2014/main" id="{7A324688-81F8-CF93-DECE-05DF7B86E9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43">
            <a:extLst>
              <a:ext uri="{FF2B5EF4-FFF2-40B4-BE49-F238E27FC236}">
                <a16:creationId xmlns:a16="http://schemas.microsoft.com/office/drawing/2014/main" id="{DAE94DB9-7C5D-9479-C16F-698FF12A0B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3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02_16-35-45">
            <a:extLst>
              <a:ext uri="{FF2B5EF4-FFF2-40B4-BE49-F238E27FC236}">
                <a16:creationId xmlns:a16="http://schemas.microsoft.com/office/drawing/2014/main" id="{15B84CB6-4886-F8A9-2EC9-6A48461855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19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2024-02-05T07:28:01Z</dcterms:created>
  <dcterms:modified xsi:type="dcterms:W3CDTF">2024-02-05T07:28:14Z</dcterms:modified>
</cp:coreProperties>
</file>