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FF5F5-6FB0-85C4-F66D-ED09B1C8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5E14D6-C0C2-A4C0-6CD5-4C06C910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CE4FB-FFB7-2978-0226-25055DA1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25506-6169-D41D-374D-A807446B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B2EFB-F8BE-1380-4A7D-5731FE16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E6412-0C24-57AB-B7BD-339314EB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B5215E-A3E9-2B61-2C6F-BBC18F832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2A679-CAB9-5A0A-654A-2A85D6BE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C36C6-A79D-2C8C-842E-39E41437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64BE6-6906-C8F7-D458-F82A2EB1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ACF35D-1ACC-FA0B-08DB-FFF088F1E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AD9739-6B75-0523-1921-3F77B027F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D22D0-08BA-D9B9-A26C-60015916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8C985-A35F-1D69-669D-24006D54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17035-DF3C-E421-5242-CDD8224A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2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5073F-49A1-70F3-2200-09E740BE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0A7D1-ABB9-680C-84D4-BA2AF4C9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0372E-74CF-29D7-7443-7FEDBDFE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BA021-4DF1-1B75-E97D-27D422A6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14F0E-6C04-3130-3784-7AF400E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B8860-80B4-4D23-5076-6B5829D9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A7DC9E-FEE2-71BE-4386-081F85CC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6D1D0-36C2-BDB4-F80A-AEEE08A2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04353-359D-372A-976F-9C4D5E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5E039-7E50-DCF2-C091-B0758393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DFAEC-D764-6CB2-7529-89462050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810A1-7448-B8CD-5782-D48FC9FD1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F20AC6-7CF2-7404-D08A-8327B1500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2CF13-4BD6-3596-0B37-2762A376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06349-8D28-41B0-A40B-E7FBD1C2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A1D32-16DD-F2CD-B8D9-82EC7E4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9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638-30DF-94CA-B93F-B7FE50E5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9888C-CEB3-117B-D8AD-F41DEF64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0BD215-1FCB-7465-AA7E-3BCBCFCC8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9CAEE8-B0A1-FD48-7AB1-D4FDB6F3C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E38945-FEE4-8F3B-A312-62713A401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7937B5-85AF-659F-CF71-7E3D6C72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2B1B7C-4AB0-71F0-46E7-47BB4E26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D332F6-ACD3-368B-EC6C-3DCAB546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2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5F0B9-8694-DF4E-D69C-F6484750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1FE488-FCC9-2561-1DB4-5074C792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334609-7EB4-3E66-F82A-620BA909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53E1D9-6A04-D9EA-34B8-AF0F5605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0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4A9008-A501-B3F1-5D9E-8E97086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D7F2E-D111-35AB-2A6A-8344C451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2B633-78C7-B698-C6C7-284FA6AB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386E-19BF-4FB9-E579-52FF170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736E0-3EA6-1658-CCD0-C4621421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9A571-3EED-4F9E-3685-3D423625D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C6688F-B522-F3B4-77EE-5978CD39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F52C-2081-22DF-9FA6-CC721666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966CE-C41C-78B7-B230-DCE01552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8746E-BAD4-BD60-CD62-312CF14E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9F397-4898-D364-275C-0C050E78E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5C73A-0F63-247A-2202-266E9FDB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E9C3F-1D31-460C-E8B6-D024AC2E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2DA9A3-716F-FB32-DADF-E3C82B0F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D2E15-BB38-1744-F016-912AB6E4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1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1C1A-14DD-86DD-7078-A653CD55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2EB54-CD17-4A82-D2B3-1E4E616C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9D50B-470C-E5E3-3075-3008F866F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FB63-BAFA-4777-8918-F691E2B162C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DDD36-91E2-2086-7DC0-55807B591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4F086-9D27-23FE-15BE-FB7612F3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A552-F7C1-4CD9-8AF8-B7A7D33BA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80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7054963700">
            <a:extLst>
              <a:ext uri="{FF2B5EF4-FFF2-40B4-BE49-F238E27FC236}">
                <a16:creationId xmlns:a16="http://schemas.microsoft.com/office/drawing/2014/main" id="{3DF9300A-55F2-061B-9A26-8AC84A140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3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7054963734">
            <a:extLst>
              <a:ext uri="{FF2B5EF4-FFF2-40B4-BE49-F238E27FC236}">
                <a16:creationId xmlns:a16="http://schemas.microsoft.com/office/drawing/2014/main" id="{50587C05-0FAB-9E4B-8020-49B821309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7054963768">
            <a:extLst>
              <a:ext uri="{FF2B5EF4-FFF2-40B4-BE49-F238E27FC236}">
                <a16:creationId xmlns:a16="http://schemas.microsoft.com/office/drawing/2014/main" id="{DE6A2A5B-72F0-4A96-9700-1A71F27328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38" y="0"/>
            <a:ext cx="646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9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2024-02-09T05:38:43Z</dcterms:created>
  <dcterms:modified xsi:type="dcterms:W3CDTF">2024-02-09T05:39:05Z</dcterms:modified>
</cp:coreProperties>
</file>