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58595-FB09-22A4-A972-01D19384D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C99339-6A6A-8CF5-B61F-7EF70B80B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CF01D-18AB-C85F-F493-307979B7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ED94E-F201-CF4E-8BD2-CAEF4273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C65D-47BB-2D62-5281-473D449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6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FFB0-1F75-76F5-36A1-6C430FD1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54115-9325-7E5E-6445-08508EBBA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4CA53-5B2E-FDC0-15B9-9EF3824D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A6442-B451-F494-C62C-5E1E5798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0EAE1-051D-2AC4-90E6-2FE41C90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1BEA39-03EC-1AB0-905F-C40AF272F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916473-5CDA-6533-9F9B-09B4A0769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F15C6-0454-3B3A-313A-FA78CD27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9DEE1-C41D-E65B-D2F1-998D8FB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7EBE5-EDCF-94B5-D9C0-86140F7A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5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AA43A-99F0-D639-3460-7B33D924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05DDB-5C96-3333-3B1B-E038FD6F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8C946-7D6F-7CFA-F4E5-7A7DAF41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5391D-F343-2669-12B6-454899DE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E5732-0596-22CB-526F-44CE2927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8ED3E-C070-6EFD-F260-723311E1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A8BA1-6F9F-84A9-B1FE-D0D43CD4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F5704-16A9-7EBA-E776-DF3CDE23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3DE0E-80A7-36BE-1FFD-5ED8CC0D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AF9E8-B3C3-03CE-E8EC-5A421A6D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FB09-C9C6-3C20-2B6B-A1FBF129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3F6D47-C98F-274A-A4E1-3FA04BBB3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DAD5F6-9009-269A-5175-0079A231B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5FF82-ACBF-73C0-D027-E415AEDA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2E6CD-BD11-EAC3-5C01-B1A8A8B4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1435E-5E50-14C0-E53E-BFF7F077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4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95E3A-61AC-0D11-D837-F9E35BAE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A232B-31EA-069B-6450-692D04F56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ADE61F-75A9-576A-DAC3-BBA764BC7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A19855-83DE-8362-2AAB-4FC47F5A2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882A11-3DF4-B824-0C04-E36273BC0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A3DFF-EFD9-604D-8776-D6865A9C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1A9036-8EA4-9FC1-30A7-C8D89C5B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A3EEE1-11A6-B8B8-BB23-E32650C1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8AC3D-CBF8-F6F4-CEFF-13C64ECB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FAC58E-689F-EB88-5C7B-E10AFEEF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3565B-6DAF-5E4D-9FEF-14ADCC1E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FB863E-93C0-76DA-C981-CBB15196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7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E6A7C3-F1A1-C93F-F655-2B9CE41C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1D8E5D-6DCB-1F31-8D37-2AD8A98A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A2559F-E4D3-CF09-E0C3-3BC93826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5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46BC3-6345-EBA1-0872-F7E53B81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36A02-EA98-F3F8-3643-883E047F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F8D930-4FAA-5D8A-44A0-9BDE6473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E951F1-59B4-6A65-17FE-B738B232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E702D5-DF2F-95E8-D7CD-DD614E71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ADC7CE-4AC7-29E0-BE76-FE25A190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7ED95-3580-323A-BA8C-CCA1C86F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5A7330-7BD3-EC18-44F1-E4FA619EC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63249-C566-2FCF-0093-8F79C84A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8C231-77E2-600F-F675-5D0AA955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0AE84-FED7-2CAA-6EAC-E1568B44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7A034D-BE80-16E7-3C21-B6CFD2A3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FA0D7-70FE-C55F-8E09-9558B668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C0775-57E7-DA60-3373-D08D0611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448E5-7511-62E2-97A6-24A89FCE0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DABA-FF00-41C6-BD01-6BC222EE4F0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FE014-8108-8E4A-AFB9-B2D33ADB8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D3C57-A369-47F9-5B68-CAFC555C9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9C4-F4BB-47C3-8E7E-78B29C91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0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fzMw9mEDt4">
            <a:extLst>
              <a:ext uri="{FF2B5EF4-FFF2-40B4-BE49-F238E27FC236}">
                <a16:creationId xmlns:a16="http://schemas.microsoft.com/office/drawing/2014/main" id="{8B0E63BB-51FB-0511-A50A-443BA9CDC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pCy27kpq-w">
            <a:extLst>
              <a:ext uri="{FF2B5EF4-FFF2-40B4-BE49-F238E27FC236}">
                <a16:creationId xmlns:a16="http://schemas.microsoft.com/office/drawing/2014/main" id="{CB503C65-ABF2-70A8-F58A-0642C82A7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8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nCW35T_-4">
            <a:extLst>
              <a:ext uri="{FF2B5EF4-FFF2-40B4-BE49-F238E27FC236}">
                <a16:creationId xmlns:a16="http://schemas.microsoft.com/office/drawing/2014/main" id="{A1DE7C98-33CA-4190-99AA-4470688E9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T0_B6lrI2c">
            <a:extLst>
              <a:ext uri="{FF2B5EF4-FFF2-40B4-BE49-F238E27FC236}">
                <a16:creationId xmlns:a16="http://schemas.microsoft.com/office/drawing/2014/main" id="{997C3A37-382B-519F-DE45-B2AE5093A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0"/>
            <a:ext cx="5160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7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KuNwdnT2qs">
            <a:extLst>
              <a:ext uri="{FF2B5EF4-FFF2-40B4-BE49-F238E27FC236}">
                <a16:creationId xmlns:a16="http://schemas.microsoft.com/office/drawing/2014/main" id="{30DE88F5-16F7-0049-8138-8DDF73B1B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9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2024-02-12T04:23:44Z</dcterms:created>
  <dcterms:modified xsi:type="dcterms:W3CDTF">2024-02-12T04:23:52Z</dcterms:modified>
</cp:coreProperties>
</file>