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A6CBE-AA02-F9F5-3E5D-E7080D30C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C9931-9612-2C43-F0C3-192A888E4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51FA7-7DF0-A970-F572-9D5442C9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8AAB2-F6DA-B3AE-E768-2598EB1A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01572-988E-644B-C680-042F1023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7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5348E-1533-24AA-4938-45424297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509AF5-FD14-16D4-A544-5A56865C0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566A6-C5C1-6368-702A-4EFA2131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E3DCD-9C4C-5FD9-FBD1-89BD4E39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4B686D-C43B-23FA-8C19-B6D001DF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4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69DBFB-379F-CD72-1EC3-30E214E58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A3DDAF-A4C5-330F-E782-D3CEDBA5C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4F15F-DCB9-DF43-FD1E-B9C182C7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9628D-265B-9802-9842-C2A48BED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FE76B-8166-15F0-C133-F4EA5E72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3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C9BB3-992A-1929-7AD2-8FBBE74F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23BAE-557A-2EE6-73B4-7813E4B3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196DB-FA80-30E4-D7DF-3EFF0EA6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8FA0A6-8F1D-F1E2-30DC-FD0125FA2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DA29E-E0B1-2067-F374-AA923797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4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6783D-507A-EB59-E5A7-1263A644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D5F7EF-205D-8078-41AD-5C78E65C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2CBAF-B148-DA99-2490-D4914088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B742D-4FEA-0D92-E063-80634D15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B744B-3FDA-6376-DF68-AF954A3C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2164E-1A3E-3ED9-BF51-7ADBB87B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EE634-4820-82FF-BE64-C1E33863D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CF6661-1637-E159-514F-6389C33CA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FDC30-DE3F-BA1D-B5B3-5C4B324E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4CE5E1-A812-00A5-8694-AA832BC9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8DF1F-6BCB-09D9-E073-9CD743BC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3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9938C-A0F5-5FDA-B78E-7AB69E51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02CD52-0C62-6F12-8B3E-3825096E2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96688-ED4B-3CF8-E708-443D96C72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E09E49-6A50-182A-567C-099480DDA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D46317-9557-5164-82A8-79703ED74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9C70DF-D461-F577-C9B9-E8CE62C2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9CDD19-CE8D-BDD9-0AF5-EE528536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9813F-BCF8-83EF-122A-8FC9D0A4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8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54F20-4535-0619-3C90-49A34CCF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422EB0-AAEB-6281-B7C9-1D3EA991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718DF8-B362-8C78-4D9E-807F7985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DC886F-2D6D-AD4D-D220-44F52ACD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4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677220-0B9D-A1B7-04C7-6D7BBD90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2E8D31-0622-7B7D-22F8-3D2239D1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3BCE96-F95C-3911-83E5-EF74FDB2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1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D0AD-7B37-B7EC-7171-7E16F9B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BE59D-7C92-E2E3-6F9D-83543FC6F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F0A2B5-CDFB-3ADE-F775-BCDA1754D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FAE62E-B78A-E88E-F414-B7DBFAAF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BFA1A6-209D-A77B-8705-FA3FC65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7BB2B0-3C99-A54B-F164-C1101090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9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C0D47-9F3B-C0EE-4300-48E92659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7F5B19-A0B9-0B4D-F8C8-D95C2B953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16577A-3685-1A0F-D13D-DCD339A6E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DA327A-B632-5A6A-E8BF-23739263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6B360C-B5DE-264C-1CE8-89381005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008F91-5762-0716-9422-58DAE062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4A93-1E13-1670-5877-77703A68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020285-60B5-D4A7-3982-80B847190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B6659-8222-3AED-F18E-D65E9EECC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70F8-4985-4F5D-8254-A40155E8CC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28967C-40C0-27A5-EAB3-A3373AEE6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AB65EE-6A86-AE8C-FE9C-BF1997036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6002-6385-49B4-A4F7-9FAFF80FD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41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_SHPIfVqBw">
            <a:extLst>
              <a:ext uri="{FF2B5EF4-FFF2-40B4-BE49-F238E27FC236}">
                <a16:creationId xmlns:a16="http://schemas.microsoft.com/office/drawing/2014/main" id="{15E0442F-EA7C-8F7B-8BD1-73F3EE0E3E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kNa9eICvxM">
            <a:extLst>
              <a:ext uri="{FF2B5EF4-FFF2-40B4-BE49-F238E27FC236}">
                <a16:creationId xmlns:a16="http://schemas.microsoft.com/office/drawing/2014/main" id="{F98FB8A4-2132-C64A-4DE6-4D02CAC9A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9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JdSNl8UmWI">
            <a:extLst>
              <a:ext uri="{FF2B5EF4-FFF2-40B4-BE49-F238E27FC236}">
                <a16:creationId xmlns:a16="http://schemas.microsoft.com/office/drawing/2014/main" id="{6DC1F5EB-5605-748C-3A89-EF2F0096F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40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2024-02-05T07:27:04Z</dcterms:created>
  <dcterms:modified xsi:type="dcterms:W3CDTF">2024-02-05T07:27:11Z</dcterms:modified>
</cp:coreProperties>
</file>