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C688E-4833-FC06-E594-ACD236874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B05868-0A8E-DE5C-3144-16A10BBA3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E73F1-BF6F-5205-8ADA-19F6D29D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C89BBD-319E-649C-CBE8-10A61579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84A4F-31D0-B8DD-DDEF-A68F0968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9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CDFA7-1DBD-2DD4-1B60-8F1F8AD9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6477A2-C036-8DE0-0642-3F358FA24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21B82-7A66-B522-78C0-BFECDD42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39A3E-3AC5-82B1-7944-A4C8C57A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F6BB7-BEF7-34FF-516C-EB7F31BD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7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D0E542-DE02-8F19-333D-A73B4880E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893D84-CA24-5784-2D47-51DE88F83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D539F-64A1-6550-C7DD-8151CC1C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73F5A-E4C3-C21A-65D3-8A00F33A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42E12-9D83-5ED6-5D0F-DB96CCB4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4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BCBE0-5700-4FEA-707B-ABF4083A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18405-52D2-B699-F75F-FAB6B56C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F549-2A7E-5409-2F89-55A3B3D4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A5CA2-C34E-DCC1-233C-134A9CE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C214A-52F4-B50F-AE3A-B428D307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4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9DB03-21B9-44EE-BBAA-59501439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81C1A-8684-AA99-AA2C-925B6E7A5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77368-4FBA-729D-6F4E-93FDD405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3D905-3387-9013-A27A-0F3EC97F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30D48-981E-CB9A-D83C-FD8B0784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2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BF04A-E8F2-E4A3-59AF-777E5BCB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1F65F-09D4-BDF8-F3B5-054AEFFF8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178C0D-554E-6665-772A-DFA5CFE15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1BDDF-4633-70B6-1839-B690C18B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9569F0-E404-DDE2-DBB8-D85E5F6BB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8DF40-1B09-2F6E-333A-2F7547C4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5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7DCE0-3508-22F3-DF94-6FCFF4C8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E0FC5B-5D0C-F98E-C05C-4D4DA07B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A878B6-582B-9CF8-C9A3-9B4DF1312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DC0627-A361-CD8F-9495-4F79BB58E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217C4D-EB93-C853-934A-9595AD5AB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F5E832-DB46-D957-49BD-893C9BE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0C0ACA-894E-BBD7-1E38-1AE8FB94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07E1B9-949D-B361-E2CE-4D497B55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7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B25CB-2C3D-68F6-EC7F-F3D230F8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C11628-0514-817E-56A2-6020B82B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35125-57F8-7C62-CD6C-92FD9339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F9FCA5-CEC0-10D9-F92C-A65A2099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2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94E61E-2880-8DC6-7724-2C2F4950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4CAB53-2E31-2DA5-CEF9-55A97C37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12E79A-B9DF-3731-1D37-B5F3D08B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7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59273-DBA4-BAC6-7018-E1999884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46AA6-2F4B-1C0E-D62E-28CDFD4D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1C10C2-9DF7-D3DA-3B27-391EEF7BF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30EB04-D812-5202-87E7-999AC20E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7FBFFE-5482-AABD-53C4-5B52A231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FD770-E0E4-60B6-AAA7-F73D7F00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9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0FF1A-7872-A93D-00B4-905B9F6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F3BE0F-3F9D-08FD-4288-D3E99FDB4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3104D-9E61-8664-ABE8-7EC59A45A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8D2C56-2B31-2982-D179-73984AF7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D8F64-2372-73BE-979E-4CC057B0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774436-18B2-0F1F-001E-E6279B6C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1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B26EB-8248-2F78-BAD2-39681AA9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0033C2-6402-C441-EDCC-45420F425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AB7F3-46CB-83C4-94AC-C218B4F74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F9BF-E237-4D87-9D20-5C3144B99AC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AABDF-06FF-7186-C5EB-7C09B7DD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CAAF9-9D4F-B102-FEE1-1180A93CC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E6C9-FEFC-4DAA-AA8F-B232CB58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25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8nDckvvXGE">
            <a:extLst>
              <a:ext uri="{FF2B5EF4-FFF2-40B4-BE49-F238E27FC236}">
                <a16:creationId xmlns:a16="http://schemas.microsoft.com/office/drawing/2014/main" id="{D617512D-3E47-E8E1-5080-E2C526F58F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nLJCsTlEx8">
            <a:extLst>
              <a:ext uri="{FF2B5EF4-FFF2-40B4-BE49-F238E27FC236}">
                <a16:creationId xmlns:a16="http://schemas.microsoft.com/office/drawing/2014/main" id="{A37A0B3F-B583-08D8-E1E3-4EE0BF16D2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QP66fk14OI">
            <a:extLst>
              <a:ext uri="{FF2B5EF4-FFF2-40B4-BE49-F238E27FC236}">
                <a16:creationId xmlns:a16="http://schemas.microsoft.com/office/drawing/2014/main" id="{9702E1CD-4216-E342-A173-A42E095F76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pogzqusMpM">
            <a:extLst>
              <a:ext uri="{FF2B5EF4-FFF2-40B4-BE49-F238E27FC236}">
                <a16:creationId xmlns:a16="http://schemas.microsoft.com/office/drawing/2014/main" id="{33BD25A4-0127-E58A-857C-59E810896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9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2024-02-12T04:23:05Z</dcterms:created>
  <dcterms:modified xsi:type="dcterms:W3CDTF">2024-02-12T04:23:22Z</dcterms:modified>
</cp:coreProperties>
</file>