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A695B-040A-9393-4C44-56C2D4ABB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A1C5CB-DB29-9D1C-0191-225576D41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8A83B7-7F30-5DE8-D179-5AF8FDCB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D2A1-E2BE-4773-94E3-F40D9F0C7AA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4C0AA8-CD0D-4587-D27B-B751E214E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7AE3F8-5D3C-33A8-FDB9-9CBBCFC6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72CC-D449-467F-9837-CA763108C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93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139C2-7B7B-3454-78E3-7865A8D1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E77607-8496-97B6-2F5C-19DBA6BE7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F7875-2388-6B56-5BD4-4730C2D2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D2A1-E2BE-4773-94E3-F40D9F0C7AA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88D38A-456F-D939-8527-B6998A96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E3938F-852A-5D1F-4124-42EB61195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72CC-D449-467F-9837-CA763108C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05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D1B960-5C84-C8B0-8BF6-E139E36E1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3047F9-4400-2111-C6FF-C917AD18A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779F07-17FE-0ED8-6AA7-0A7888BC4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D2A1-E2BE-4773-94E3-F40D9F0C7AA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D766D-742F-EB85-96D5-F8CC7B9B5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3BF54C-8056-4C47-185E-16B124DD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72CC-D449-467F-9837-CA763108C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8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2CFBC-5C6B-6CFE-3251-73E46A17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B91AAA-7627-6437-A42A-6A21435F3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0CBAE-68D0-48A1-48AB-60E263D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D2A1-E2BE-4773-94E3-F40D9F0C7AA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8A7652-C138-ABFC-E7B7-639A4BE5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242D13-7830-9241-7428-36572F6C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72CC-D449-467F-9837-CA763108C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70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886D7-EE22-5CA2-2021-F3FAB7929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50E554-F2AA-8B04-5CBB-BB12C3D19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FDAED4-1ED6-C91A-FC60-61219897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D2A1-E2BE-4773-94E3-F40D9F0C7AA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5064D5-A3E2-A2B6-4ED5-4738E660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9BE14C-FE5B-1AA1-FECF-3A1AB8E1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72CC-D449-467F-9837-CA763108C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36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1452F-29AD-14F2-3FED-D3C3B81D1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DC7D57-F4F7-74AE-0AE3-D29493720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233B58-408A-3D54-BE70-6F9796D14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1C8388-C493-1973-45BF-AB5F017E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D2A1-E2BE-4773-94E3-F40D9F0C7AA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31EFB1-AD32-FCDF-D042-6CF405C50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389E28-80AC-39E1-C563-3503AC90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72CC-D449-467F-9837-CA763108C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16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D81DC-1C86-39C3-A9D8-47D0A6FC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FA555-6ABB-F257-3FB7-D18A880F0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A2963-67AC-D589-3458-5D055C1C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8CA0DE-7A6A-CDEA-A220-FAD13D358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9A6280-B02E-F68A-4CA2-29D27EF32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42AA41-8D99-01C4-2939-4209D3FFF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D2A1-E2BE-4773-94E3-F40D9F0C7AA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8F2305-677F-1AA3-5B22-17CABB97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A122AD-1812-9F2E-E6AF-8FD94B25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72CC-D449-467F-9837-CA763108C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351AA-06B8-37EA-A761-03EB290F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7A0729-50CA-B24A-C779-723F27165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D2A1-E2BE-4773-94E3-F40D9F0C7AA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62CCDA-6761-3350-7B33-EC09F1701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0BB87F-00CD-8EF3-4D08-F1D4C0CF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72CC-D449-467F-9837-CA763108C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2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D994FA-6712-64EB-16AE-515E252D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D2A1-E2BE-4773-94E3-F40D9F0C7AA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2C41336-8366-EC1E-BB38-9EC4868D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28F7DE-CC08-EC30-D714-77093C9D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72CC-D449-467F-9837-CA763108C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8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D7105-DBF9-F938-A671-21B69A388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A82930-F9DB-CADC-A05D-74112416C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36BCF8-DB90-2B0E-A0ED-6C7190C2E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95742A-5828-A146-43B8-758D7F54D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D2A1-E2BE-4773-94E3-F40D9F0C7AA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550697-0D35-6CAE-9BC2-FC86172C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E025A3-77B6-28CF-F8F3-E34BA1E98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72CC-D449-467F-9837-CA763108C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65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E47B6-5493-A2ED-BC32-280612867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4FF8D4-AAC2-2FB1-4AAD-5F611518D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448ACC-6AB0-AD39-C2D8-C36D9FA46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8DB0BE-6005-1C42-C57D-0DE0908E6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D2A1-E2BE-4773-94E3-F40D9F0C7AA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4F472A-D097-0329-06C1-C710D311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337CF2-3F81-1EF9-82C5-311D01B96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72CC-D449-467F-9837-CA763108C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5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AF3C6-75D5-4D9C-3EC4-F3C744E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10A879-CA87-6889-D27A-F51B6E81E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74D56C-086A-E1BD-3CD8-F0E228B83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AD2A1-E2BE-4773-94E3-F40D9F0C7AA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1CF1CD-5579-C19E-6276-84815FBC7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49269-60B1-1C6D-1423-95DF1E468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572CC-D449-467F-9837-CA763108C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5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8FfVBM7X7I">
            <a:extLst>
              <a:ext uri="{FF2B5EF4-FFF2-40B4-BE49-F238E27FC236}">
                <a16:creationId xmlns:a16="http://schemas.microsoft.com/office/drawing/2014/main" id="{DB5AC605-4F07-9E27-0664-66FD2A7C7A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QCWdbuzZcw">
            <a:extLst>
              <a:ext uri="{FF2B5EF4-FFF2-40B4-BE49-F238E27FC236}">
                <a16:creationId xmlns:a16="http://schemas.microsoft.com/office/drawing/2014/main" id="{60B74F3D-6BE0-7A2B-72A1-BF4C414902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2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9aoJYY1pAg">
            <a:extLst>
              <a:ext uri="{FF2B5EF4-FFF2-40B4-BE49-F238E27FC236}">
                <a16:creationId xmlns:a16="http://schemas.microsoft.com/office/drawing/2014/main" id="{5F3D01DF-7CB2-D370-B220-1578CC0FBA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0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o6c7JBBcQ">
            <a:extLst>
              <a:ext uri="{FF2B5EF4-FFF2-40B4-BE49-F238E27FC236}">
                <a16:creationId xmlns:a16="http://schemas.microsoft.com/office/drawing/2014/main" id="{CD1954C6-833C-CD6D-41C3-8A777A70B6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3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NjbRvjSFxQ">
            <a:extLst>
              <a:ext uri="{FF2B5EF4-FFF2-40B4-BE49-F238E27FC236}">
                <a16:creationId xmlns:a16="http://schemas.microsoft.com/office/drawing/2014/main" id="{70B82651-DE73-D77A-AB13-058AE87F77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2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991GvdJ1nk">
            <a:extLst>
              <a:ext uri="{FF2B5EF4-FFF2-40B4-BE49-F238E27FC236}">
                <a16:creationId xmlns:a16="http://schemas.microsoft.com/office/drawing/2014/main" id="{16E8ADC9-CEF6-FC75-90C2-3C068FAAB5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1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zr_eTiAm14">
            <a:extLst>
              <a:ext uri="{FF2B5EF4-FFF2-40B4-BE49-F238E27FC236}">
                <a16:creationId xmlns:a16="http://schemas.microsoft.com/office/drawing/2014/main" id="{B6C24EE5-A192-04D4-0192-AC632072FE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398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2024-02-26T06:53:01Z</dcterms:created>
  <dcterms:modified xsi:type="dcterms:W3CDTF">2024-02-26T06:53:10Z</dcterms:modified>
</cp:coreProperties>
</file>