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2515E-0DCE-5732-23F6-EBBBE739A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A4DF08-FC08-A1FB-9984-0D3F5C7C4B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007B90-20AF-E005-7160-3500CFBD2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A01ECF-7F1E-2A90-466C-1D3608B3C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09BB69-6AB1-C40D-9450-0BB1B896D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02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19AD30-64E2-C86B-AED8-EE5193FDB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9FB0E8-8D32-30E3-E0EB-78815209E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00E7B8-8ADF-C482-EE7F-2D29E9F4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3F3640-B574-98A7-2654-DF29EB69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DA9D55-AE68-59E3-E6B2-26A53D887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3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7763D0B-AB3A-D797-09EA-CA117DFA81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4EE150-D63A-290B-252D-A8B4CB332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DE6666-4930-DD9A-F7FF-10D1E1D6E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83F06F-A7BA-9B8C-47BD-389714F5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DC7466-F6E0-0C31-F2B5-1EF045C65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677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8CFABB-26C0-96AC-4A1F-B20F59785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B914F7-625B-3A58-716E-07A156BF5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365D65-35DA-B28F-0766-AA9A8D605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0E0CF8-19AE-66D0-745C-76109F4DB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251908-15BD-E383-DA56-6A071BE76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49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AA7CF3-2DC4-0992-B327-503A3D07C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1FD4B9-B4DC-05B2-3D61-9A450960D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4DAB91-5EF2-3222-205A-EF2BDA87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FD169B-4CB0-DB4E-3148-DEC46692A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0C989B-8A45-B752-614C-B38667E1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74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13AA6-3C7D-47CF-554C-3ECA0F3D2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413629-D660-E6D9-0D89-982ECAC70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B3EE5B-10B2-74CE-9EBD-A4E34561C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4DA896-5348-1C11-D7AF-D349E324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2A5532-8DFA-28B7-C215-2F3851B26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CE7F96-0CBB-15F9-B605-9A95CE634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87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BC1CCD-9F8A-409E-7970-1F09781B2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1F9812-1390-00BF-375D-D5A6D679D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9FA584-0C64-9E20-4C16-C079ED457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7F76420-5184-A328-CC56-F5BBDB4177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CEC5B9C-7EB7-949A-AE95-A49D6A4BD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FE0E523-4631-F17A-1C6E-1BF3951BD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FE19784-5B28-81A1-556F-BD91D756B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C83094-1843-BBD6-5C0C-4D125E5F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72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9CAD27-3CDD-48E6-E5DF-71E277EA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AE6431B-5AFE-D497-41F0-214EF5EF8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E9B6EC-B516-00F7-9090-6E96973E0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F9FEE6F-BF81-8176-35F2-11AE4645E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3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E725796-FA9E-B099-DAAD-19946752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7CC47C1-AA90-7E09-5BB5-FCBCF9E5C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B6D024-E097-42C1-B519-4A1E7FFE6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4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C8D921-FFB7-AE57-7135-75DCF01C1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DA7E8D-41BA-6B00-C540-3FBCA1226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3E59496-77EE-71AC-BBC3-E64F88A1F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E45A06-171F-8A47-C677-76092C56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BF8CA7-52FA-9CF7-6FBA-604CD920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1D3413-AA6B-E9CA-53C0-EF27D1EF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4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361A9-C7D9-8D45-5B51-EE3001A3E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2E7B0A9-997D-E60B-60B9-1C5D36473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D5DABD-16A7-3521-4244-D7F0B7E0D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D8B105-225C-49FA-4583-531B00B57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FB1952-5C2A-689E-5138-022D5CB0B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B4ABEF-7668-DBB2-D74C-369A78F6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41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72B34-151B-D18B-767B-4DD153B40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E1E579-D636-3A33-B5B0-FA53B454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E17078-C97A-C278-9919-B5863985E0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D6DF4-1E1B-4A87-9D20-59F4358AA75C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44371F-C0BE-B70C-CC2E-D03135BE57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A553CB-2211-62FC-6137-264737C19E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8BBD3-5086-44AC-98CC-08488E3A8A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7180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oIPTaJwcgg">
            <a:extLst>
              <a:ext uri="{FF2B5EF4-FFF2-40B4-BE49-F238E27FC236}">
                <a16:creationId xmlns:a16="http://schemas.microsoft.com/office/drawing/2014/main" id="{11338096-8D33-A98D-B6A8-456C9C9F8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82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gOmIDc0viU">
            <a:extLst>
              <a:ext uri="{FF2B5EF4-FFF2-40B4-BE49-F238E27FC236}">
                <a16:creationId xmlns:a16="http://schemas.microsoft.com/office/drawing/2014/main" id="{4F195420-8382-C402-D9DF-02C5E2608E2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72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uTugflZNKo8 (1)">
            <a:extLst>
              <a:ext uri="{FF2B5EF4-FFF2-40B4-BE49-F238E27FC236}">
                <a16:creationId xmlns:a16="http://schemas.microsoft.com/office/drawing/2014/main" id="{CBBA6C05-42F6-B5F7-4294-C7B76379254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425" y="0"/>
            <a:ext cx="51371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065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2024-02-26T06:53:24Z</dcterms:created>
  <dcterms:modified xsi:type="dcterms:W3CDTF">2024-02-26T06:53:40Z</dcterms:modified>
</cp:coreProperties>
</file>