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9FF91-2A1D-C829-99D0-3B7EB5579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99C927-C026-188E-AE7B-5B441AFE2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DC323-3FAF-38B7-1A00-586DD996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5C714-E504-97F0-E5E8-7F169EE9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351196-E35F-4DC6-F6BD-060E913C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4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B6D0B-6440-6C03-215B-CB2E047B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DC4141-12B4-AA23-A973-C3DC09384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6855EB-A9AE-4950-CBFF-94CBB112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276ED-570D-EEB2-963D-8D4110AB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CFCF0-D038-8CC3-2E2D-732D9E20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6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FEEDF5-F04B-9C7D-ECCA-465054858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908BBB-63EA-AFD3-1D5B-1B0A35BB8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65956-4FA0-75A2-5DFD-3E418266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1EAC7-520B-D527-387B-50820E04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169B7-9B65-C24A-F9F2-1A51FA24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0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2FFF-3770-B0C7-44F0-B38C20C7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7FBDE-6ADB-B558-47C6-29E5DA95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2FC2D-090E-F7F3-B34D-0DEBDD4C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776914-D09D-E17E-7452-7EC8BFBB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CD3E5-F971-AAC5-56AA-D4F01A7E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8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8E5AC-80D4-0BD3-6EAC-B522E763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A1F492-A41A-AF8C-7B56-8CFD1B5C8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06D6F-7260-B999-8670-C37F3DA2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C2A5F-EB01-6DE5-3AE5-2F63A949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F3445-09B1-585F-D076-1ED8A7D4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7471-5485-1E8C-6697-BAD88E0E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E2722-1FDD-7A7A-135D-6BCBFAC76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9CC5E-EF9D-32D9-7393-47ABC1872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16DDF-2579-D7C6-FEAA-4479DFDC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E8491B-89C4-05AF-0F25-8AA32516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7417A9-2D46-DC5C-DAC2-9C7630A6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6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9F3D4-D337-85CA-B4C9-80BC2A61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26CAB3-43D8-06BA-FDA0-CE729E29E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AC61B-5822-6447-6752-2DC6B04A7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C3811E-F398-9D64-90CE-AEEF76EBC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FB5666-3CF4-19D9-FC9D-B1ACFCE63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551427-C625-DE2E-7AF1-0C022D1B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404FE8-91F5-18CF-D1C3-28D29FFF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E18E28-88C3-0C9C-5271-FD1B5640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2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42E87-D004-CC88-CF01-0F0F2D3D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079AED-E91C-31D3-5FD9-55E9EEA2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9E72CD-A9D2-07A4-133C-3A2C42A6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22C072-C9AA-54A6-FD5D-04DB5036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3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03BD93-9D73-FED2-0475-0F8EF013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2A493A-E812-3B9C-FB07-445B6F05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8C64A7-D9AF-F5E3-ED19-1018CD15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7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E93E6-D25D-13D4-ECE4-A1567EFD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B5E6A-0C55-6E79-2F2B-BFB479AD5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EEA8E-60B1-841A-CA72-EA639E5A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B63F12-DD7D-BA76-FF8B-937962EA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F33B05-FB3E-9F9E-B3B0-FE660F14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2960D0-C7DC-493D-F91D-7495B19A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8B84D-7300-E977-28C7-18755A1E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3D6652-7D0E-9CC2-F827-4DE91462D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810DA4-E763-AB3D-82E1-C601713B2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13AA56-4D2D-5FA8-8186-7A9CDF08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C44FB-E34D-AB19-2DD1-28D4562F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68E58E-3B6D-C49E-3F4C-E37060D4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6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0E398-345C-D954-D4D0-CF4FDC61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B2846F-B8F0-40ED-84D0-C6EBF302A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CE908D-AE00-FA3B-76F9-21230DDCF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885D-451C-4D62-8255-9F7BB35579D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046D5-CC4E-3114-6A4F-573381DBF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E63F0-8D14-8B81-25F0-F02527E03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3B9C-293F-4DBD-8BE2-59A9DDCD4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88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F7jdtf1J1s">
            <a:extLst>
              <a:ext uri="{FF2B5EF4-FFF2-40B4-BE49-F238E27FC236}">
                <a16:creationId xmlns:a16="http://schemas.microsoft.com/office/drawing/2014/main" id="{93333158-13F2-C647-34D2-8AAD171B22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jdP25IaiXo">
            <a:extLst>
              <a:ext uri="{FF2B5EF4-FFF2-40B4-BE49-F238E27FC236}">
                <a16:creationId xmlns:a16="http://schemas.microsoft.com/office/drawing/2014/main" id="{1C3EF863-CE7F-871B-A00A-7CE1820E60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3Kk1aq0Is">
            <a:extLst>
              <a:ext uri="{FF2B5EF4-FFF2-40B4-BE49-F238E27FC236}">
                <a16:creationId xmlns:a16="http://schemas.microsoft.com/office/drawing/2014/main" id="{44B90834-DF6A-DE2D-C126-8AE8D3F305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SZaOy0T6eQ">
            <a:extLst>
              <a:ext uri="{FF2B5EF4-FFF2-40B4-BE49-F238E27FC236}">
                <a16:creationId xmlns:a16="http://schemas.microsoft.com/office/drawing/2014/main" id="{10C5966A-447F-20F8-EC48-18F0BA9FE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71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2024-01-22T06:12:06Z</dcterms:created>
  <dcterms:modified xsi:type="dcterms:W3CDTF">2024-01-22T06:12:14Z</dcterms:modified>
</cp:coreProperties>
</file>