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F9DFF-6F59-A5C8-94A7-43E79C206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AE207A-FA78-D146-AD1B-75DAB6293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50803B-734E-0B1A-C9C9-6B674280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55BCDC-4139-B0E0-C899-3311B01C8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AEE8DE-3654-EBDB-7B1C-40B51B5B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97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1E50AB-4C93-7B6B-ED5A-0F61ABFDA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612061-104E-8C17-0C94-2170D3B36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81B9C1-A311-5AF1-D011-EBB1C3F35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AF201A-2355-4678-232D-660D0FEB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41F4DB-D421-C739-6005-727BEDC97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98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840519A-4ED1-634D-0E56-ACCCD63A5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994842-8842-609A-3BB5-E7947C8DE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9A47F8-E57C-05D2-C899-9692A143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562CB-4FA0-F9C4-94E4-E19723EAD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A57D69-DFD8-49BA-6CD9-04FCB257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66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554D3-4E23-CE42-ED84-DA9D422F0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99F100-C6E8-FEB1-7C61-B2AD31432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D6D739-86CF-93F7-D445-A47A76C0D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B760DE-21DF-B76F-A438-4CE31C23C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D035C-016D-857A-A7FB-BB5DDFB3C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17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A88F5-CB35-569B-B7D3-C11FD910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F202A20-AE29-C5D3-FF84-8BC91F9B2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A9FF21-D343-BABD-9880-1B46B422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F4D6D1-BD65-B9C5-45D9-0679C790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BB28D6-8B77-ED4A-5C30-CC3E1686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38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416F1-77CB-F21D-3EC8-5963C886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3E94FA-601E-DE6D-84E4-FCD003F97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9E7B47-5A66-592A-4F0A-680B611C4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7BB466-DEB9-1A05-02D6-459029E55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2E8F82-9F80-6E76-9D7D-E20989B88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0FC946-8B80-7E6F-9C29-A0686BC8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46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D564F-C54B-722E-0208-7B463D4C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ED2B1E-5F4F-B03B-27A9-85C8AE02E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61F444-0D3B-130F-35FE-2DE3132B4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7BECE7-0C52-E789-AC55-FC60E1D5D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38E6B1D-2EA6-D008-8CA6-31EC668A2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F689EB8-BC76-FD3F-9253-E05EAD26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775847-C243-F1E6-CF0A-85A35E3D5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1CBC319-FDC6-6AAA-63FB-5BE592F72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4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E78B1-38B2-C176-31F9-CD0AA1274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138191-696E-B1DB-A0C5-6A3387D53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D8C76E8-F1AF-D8DB-76E6-03DCCD3C8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D03EAF-5720-3D54-8997-55918F5C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6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86C1981-CECB-78E5-10ED-A43D784D2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3BA917E-DAE5-9EB8-EA0F-FEB731487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F0AAD6-1DF0-E6E5-0BEA-199A63EC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94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B8A52B-105D-9984-A20D-CB963B621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56D5CA-0497-BF62-B1CC-2BC22FF1F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184F0A-FA86-3513-1552-A7F060EB6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4003A5-9509-EBD5-E33C-1A9665F7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FDDCB5-844E-9245-FB0C-B099D5439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168145-BBB2-9050-9F02-72907D1F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82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62AEE3-A822-9A41-F371-2E9EE492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BB2E8A3-B23E-686E-5456-D1D8BCAF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C4DE0F-BFC2-3FA4-EB49-6F70D1545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32DB2E-B53C-4863-BD3F-309D25AB1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C97DE0-B979-B574-9CC1-2D5AAF0E0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4716B2-F64C-97D7-B996-F3B7A8982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92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E385C-D499-42DA-594A-B222459D2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A5747C-26AB-2AFC-B03B-5B9B9C075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17810E-4744-45F0-D0E6-935DE3658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89A7-3944-4A95-8A82-0A75521B4B9E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2B8704-D2D7-45D5-8422-33F8F6B119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3B102E-0FC9-8EA1-8D60-77EB87929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9733A-463A-4F2C-BDD9-B69466CD9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676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fABTu1b8UmU">
            <a:extLst>
              <a:ext uri="{FF2B5EF4-FFF2-40B4-BE49-F238E27FC236}">
                <a16:creationId xmlns:a16="http://schemas.microsoft.com/office/drawing/2014/main" id="{84071B99-B36F-ABF1-84F4-757549F1B30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278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muCKmDQK2-c (1)">
            <a:extLst>
              <a:ext uri="{FF2B5EF4-FFF2-40B4-BE49-F238E27FC236}">
                <a16:creationId xmlns:a16="http://schemas.microsoft.com/office/drawing/2014/main" id="{FDDCD34A-91E9-5FAC-03B2-3F67270B7BD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725" y="0"/>
            <a:ext cx="5162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663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2024-01-25T08:31:14Z</dcterms:created>
  <dcterms:modified xsi:type="dcterms:W3CDTF">2024-01-25T08:31:20Z</dcterms:modified>
</cp:coreProperties>
</file>