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6F777-2580-3A34-1D36-F1B103872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34029F-763C-37CD-D71C-094E2BB3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87EB7-5D2A-8FE6-C4EE-49FE55E7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794E6-4630-E096-12C5-68C5ECA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D95D8-F2B1-8426-AF0E-3DD726F7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1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D4E4A-387E-767A-C6F3-311484EB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C4F15C-EF81-22E6-C457-4DAFEC06C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81A85-0342-8CF2-70C8-826E3804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E4211-5FFC-4EAB-8866-C314A484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54C6D-DE1D-2674-91E1-B005B2EB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2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DB1600-8D7C-A8A0-AD98-F10E64502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EFDE2-09B3-D2B9-58AC-8BBA90811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7989D-EFD7-0012-4EEF-59553220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F08E2-766E-41D1-4208-C2727846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C691F8-4D78-5806-EB12-493EF975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A983B-2BA9-BFF9-4CF4-7E46CB49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F9242-D521-9662-EE76-9BCB4470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D1910-3471-61ED-1BB8-2B544834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AB290-8DF2-D9E2-0FCB-ECB1DC9A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6B2293-541A-6F7B-0F35-15BCAE84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8E8C-FEBC-1CAB-C957-C29C8098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1DAA6-9E51-19DD-4039-6ECE0BB1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C2B25-AD67-B0CA-E8DD-82EC194E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44F32-A770-C300-E07C-705FDA0B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BA761-761E-F29D-DDAD-0BD45BB1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1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06C26-A82D-3552-5BCB-10930A2C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C9FDE-8320-9078-6CD4-CE9A0246E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1EF4DE-910A-232F-7B9C-C293F1D5A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20E044-DEB3-A8C0-C440-88AA07D6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4FCF8D-92F6-1C17-7A65-1164EF04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DD764-CB2C-B0E7-FF55-D1764531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EDC05-7DD5-DE95-6A7B-7EB387E4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176C1-FEB6-825C-CCBE-2E90806F8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162379-27CD-CAE5-BC2E-769EFC3B8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262D99-67DF-B809-B780-69E4AD12C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3AA7F1-D86C-33EB-9E4D-87936C668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CA2B9E-8739-BB5F-F593-CF26281E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EE15FF-A91F-77DE-DC00-F2EAC316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7E0A85-DA85-BBC2-EB19-9D69064F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0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18FDD-F8C6-C3D9-9378-5FF22985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E107E4-6697-60B1-272D-8FF87137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B7A18A-10C4-9B4F-9BA1-311E2698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66D18-1E88-ADD7-CC33-BFA00235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8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96A57E-06A8-03FB-3370-4AA275E3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4DA6CC-210E-9CE9-1E70-E6584012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203E5F-5C11-A0CE-6F03-C4F72A5A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9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63352-3ABB-BC58-5274-496FAAF0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B08BB-7412-BE5E-BB3C-CDC66FC7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A4E575-B50E-233B-4E00-BC1F3C04A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C2D653-831E-06EF-BFBC-B80C2845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8DF257-2C02-D3A6-1B48-BEB47EFB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A1F50-E75F-517E-7A0A-191134FB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8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0674-4C9E-9960-0265-E1644981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73471C-CD38-F850-45CD-D023D54F1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B57BEC-973C-F083-2493-0E262609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8056BA-C05E-92D3-E859-1740B113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89541-D7B6-39C2-4BB9-AE739C0B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F8763-27AC-17B4-83D3-99D79A20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05E40-7740-DDFC-4F66-93F5A71B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0B5B1-BE25-6F45-6A2B-D0EE381CC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29DC0-B2BA-E13D-813E-7A01177E5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B43C-D5CE-4FF2-843F-4F42557B39D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E8CF5-D72E-F487-AC0C-26559F6D8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672F4-1A5E-3EB2-C009-565B1731C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A3DC-F65E-4C97-8404-E11A60AA5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G_kyGeGnrI">
            <a:extLst>
              <a:ext uri="{FF2B5EF4-FFF2-40B4-BE49-F238E27FC236}">
                <a16:creationId xmlns:a16="http://schemas.microsoft.com/office/drawing/2014/main" id="{B779A6AD-C2E9-FEC7-8181-AAF0492665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9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dyjd3LviZQ">
            <a:extLst>
              <a:ext uri="{FF2B5EF4-FFF2-40B4-BE49-F238E27FC236}">
                <a16:creationId xmlns:a16="http://schemas.microsoft.com/office/drawing/2014/main" id="{42CB0A78-F835-18F0-8D30-6166FA025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GwZtc8bEM">
            <a:extLst>
              <a:ext uri="{FF2B5EF4-FFF2-40B4-BE49-F238E27FC236}">
                <a16:creationId xmlns:a16="http://schemas.microsoft.com/office/drawing/2014/main" id="{C0036856-B610-E81F-FDD0-D367BBC4F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8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2024-01-26T08:37:32Z</dcterms:created>
  <dcterms:modified xsi:type="dcterms:W3CDTF">2024-01-26T08:37:44Z</dcterms:modified>
</cp:coreProperties>
</file>