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B7DB-E4E0-2B8D-7475-CB285AB55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2DDF12-8F6B-21B6-B5E1-015B71F5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A1475-3474-C332-7D6B-73738180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E00E4-9150-7309-78A8-8BC968CA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96565-B6B2-EB49-290B-86E9860F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1094F-E20E-9B73-E243-9B0223C6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9AEE4-7F9E-845C-CAA1-B0737783E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26724-D2D5-DAE7-6B7F-77A27020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02C8C-2BDE-AB0F-E39F-AE2D943A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36DC7-4844-9748-244E-E8A8ED08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AA249-3DC0-EA90-6CDB-3CF6E78D7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2AD3E-4232-DDCC-1013-B27054D4E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BE7B-784A-8F68-5118-938B074A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14A53-3CD9-08AD-71DA-196E5102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5BF04-E941-F9F4-3579-F58508C8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7B726-BC7B-AEA9-B9EE-40DA409B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E4FB2-F802-5FF5-4353-E6332869E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F95F2-219D-A934-1E74-8EA15417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EDA2B-434F-F643-7F36-354F3F4E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99224-7549-9057-8B79-92547694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E3770-C5C0-8C4C-6E5F-12844951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DFCC1-0260-02B1-0536-F72A117E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1538C-A240-7E3A-8538-F549BB0A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AD944-C1FD-B887-541C-9CC5AF9C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01A72-22B5-259E-F294-D48C4A5E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F1F3E-C324-AF50-D05E-64AA0697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B6FF9-F797-6204-5F91-BE205BF01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954AAA-6A91-575C-FC22-2BDD2BFC9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E1BEF3-7436-ED27-7B3A-3727ADC4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C572BF-4586-5AB4-6B31-7DE2F27B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C0EC6-EA5A-2411-21EB-6C145138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C1204-DFC9-370F-EB09-2E19E6EC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D2011-BF68-BD50-0A74-62DA3961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651F0C-2BA5-EA6C-467D-807C46AC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1299DB-D9D4-FF0E-4E2A-636AAEDC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527186-E6DD-8616-4511-5D3AC5614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57E727-27BA-1F71-E096-3B8E2DF6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558BF0-7B35-CFD4-F41E-B099448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640C5C-94CB-801A-F0CE-943C75CE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6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173C8-FEE6-1C2B-CF7D-DC992CA5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BAF594-8C8A-EC35-6BBD-B1BE115D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2B2439-A8D9-1502-F1EE-8D031283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6BB7DC-C831-37D1-C96C-226F8009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52C0D8-1DC7-7DB5-514D-3815F3E5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389A44-659D-F31D-10D5-A9DD9EA4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86CA24-BF23-DDF2-8674-C47CF3AF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1CB7E-BCA8-B2BF-3706-7F92AC67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DE72E-D4B1-B60B-CB97-A7975DC60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BB991F-D21F-1339-B191-5F11632F2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6BD38-01E3-B5AD-3AAD-D6ADD5AC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1D1A0-B73B-CA72-9737-8D289B6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F70731-85C4-46EC-6BFD-A7B44FD1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DB745-65D3-B23E-94A2-68A2BB53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468F9-CDCE-210B-3C8A-C38BFB995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D8811D-DB29-FD71-39D2-88E5E0774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3BE57-409E-9A1D-8AA6-DDF3BF74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055A3-0C98-0D92-6638-81B6AA25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AD8DA9-1E6E-7001-81AE-7106DA62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61E8-B145-D5B5-69B7-E6DB97A0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84B881-78B2-78DB-07C5-3A5BDAD7D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E8AC4-C12E-B386-5B5F-E8F51C396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1383-2348-44E3-B0E7-EAF11C6E5DB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EF7E8-A27D-81A3-63F2-BBB7BB175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12E0F-E282-D5B6-471B-37A7CEFAE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DB7B-1736-4783-B586-14C12B0E9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93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Uz3BEBthGY">
            <a:extLst>
              <a:ext uri="{FF2B5EF4-FFF2-40B4-BE49-F238E27FC236}">
                <a16:creationId xmlns:a16="http://schemas.microsoft.com/office/drawing/2014/main" id="{0DF03DE2-0B78-E117-A8BF-33AE77DEEE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rHyV6Rqt0">
            <a:extLst>
              <a:ext uri="{FF2B5EF4-FFF2-40B4-BE49-F238E27FC236}">
                <a16:creationId xmlns:a16="http://schemas.microsoft.com/office/drawing/2014/main" id="{47BA91A2-022B-B34A-33F5-125F9507B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5" y="0"/>
            <a:ext cx="612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VijK8U069E">
            <a:extLst>
              <a:ext uri="{FF2B5EF4-FFF2-40B4-BE49-F238E27FC236}">
                <a16:creationId xmlns:a16="http://schemas.microsoft.com/office/drawing/2014/main" id="{F775ECA7-8EBD-CD9F-F89B-D521689F4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6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2024-01-22T06:14:08Z</dcterms:created>
  <dcterms:modified xsi:type="dcterms:W3CDTF">2024-01-22T06:14:14Z</dcterms:modified>
</cp:coreProperties>
</file>