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A5B68-BE4C-7031-B067-94EBC3D02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3DF586-BF29-E827-8BC4-4045F49FD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691D42-BF11-D143-7DAC-7FDADF44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087-1BA2-46ED-A601-9CC3D24B98D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50910-545A-01F5-7F27-726A6EA8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82F1B-4E0E-1459-3115-32AD609F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E2C0-E203-489D-9C8E-6AF3AC4D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87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8019B-7DE6-8415-EF30-370F5E83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F46F49-8AC8-557A-2C77-1CF8F1AF4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78677-9113-6A6B-48CF-32F7A088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087-1BA2-46ED-A601-9CC3D24B98D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DD64C0-3988-92B0-E71E-876C374A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D2A1A5-6C39-60E7-E453-B2779F739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E2C0-E203-489D-9C8E-6AF3AC4D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3CD63B-58F6-CC25-CC7A-518379366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9D380D-1C35-D925-E164-9D47F77C0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7496E-C594-5FC6-723C-A0F32325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087-1BA2-46ED-A601-9CC3D24B98D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0185E5-CF3D-486B-B764-4B61749C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85E66-2F2F-E8C6-FC35-A1DB4F43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E2C0-E203-489D-9C8E-6AF3AC4D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F9244-8A44-AEA8-D96B-F7616C58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6F640B-EF0D-42E5-A9B8-9D8BA09B3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49AB6-0F04-CFAC-E915-0F6D6999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087-1BA2-46ED-A601-9CC3D24B98D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91F815-F898-1EAA-BA8A-67BECF62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24B9D-B4F0-1B37-8D2E-77405D8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E2C0-E203-489D-9C8E-6AF3AC4D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0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C6F9F-28CA-913A-058C-CF7FE33B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DE8A7F-2CAD-286D-3C1F-551378E16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6AF085-6452-64CD-2167-2C11A816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087-1BA2-46ED-A601-9CC3D24B98D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066D2-45B4-70DE-90E9-0D2D3A55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A5E1A-6228-D624-C670-90524A08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E2C0-E203-489D-9C8E-6AF3AC4D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5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9A974-66CD-CAAC-0A69-DE0EF38E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D87E4-3653-A31F-9800-8EE2B9E99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C4E559-F7B0-CC7E-7D62-B5FE7EE09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EB1B4E-DB60-23C2-B78A-9237A395D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087-1BA2-46ED-A601-9CC3D24B98D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B05FF-2E84-F7B3-1A4E-438222CE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3486C7-291F-F295-231D-FD7BAD27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E2C0-E203-489D-9C8E-6AF3AC4D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4ACA9-6E5A-BEEB-129C-A4466569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96DA1A-919B-5C8C-D896-D87EDFCBB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F93B8B-758C-E5C7-7162-A4D50A819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F0603C-2890-49B5-7716-6EF8CC92E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F5F753-8484-A74E-083F-3D062CD02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61D6AC-2366-669B-4188-D37173C8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087-1BA2-46ED-A601-9CC3D24B98D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D0B93D-7FB3-D023-C4AD-004129E5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540DA7-43B2-D9D7-EE1A-6F4C6C03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E2C0-E203-489D-9C8E-6AF3AC4D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1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A3C37-F93C-1F08-42AA-72327DA6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C5971E-C6D9-8FA5-F25B-BB90067F9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087-1BA2-46ED-A601-9CC3D24B98D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0DA3E5-0EEE-6ADB-BF24-E99908463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B22747-061C-F34D-E105-EB55EBEB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E2C0-E203-489D-9C8E-6AF3AC4D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7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03CBDD-B1F4-4C02-C093-6730875D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087-1BA2-46ED-A601-9CC3D24B98D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CFD002-2B48-DCCC-53F5-D4A2BC3E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F6BE75-8436-275C-3266-5FCFE482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E2C0-E203-489D-9C8E-6AF3AC4D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8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AE7C8-207A-8D9A-C55C-AF5DA9FF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F31AC4-70FD-B51E-8AFB-27767044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5AA0C8-0286-0EC1-00C0-00F9CFF34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75EF65-773F-E1BB-281B-36027F49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087-1BA2-46ED-A601-9CC3D24B98D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63889-7E29-A9DA-6C9D-C3525063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59C857-BFD6-4BDA-D576-EB9C9053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E2C0-E203-489D-9C8E-6AF3AC4D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0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AF0FC-794B-F07D-7F88-9C8F0A4DE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817C7C-0C4C-72F4-5948-22DD88180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2E086E-2568-75D8-505C-DB405C009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08D500-C77C-E072-9067-AC9DBD3D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087-1BA2-46ED-A601-9CC3D24B98D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24506-20C5-894C-1A1B-E1107089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41AB2-F27E-8FF9-F25C-84BC6EBC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E2C0-E203-489D-9C8E-6AF3AC4D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782DD-AE03-B1C4-A4BD-AF90F2693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C98194-4B14-86F2-7E1F-DFF36DA78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C3C8C8-0E34-B78C-27EC-A90F800D2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2B087-1BA2-46ED-A601-9CC3D24B98D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7D9907-505E-DEBD-7767-92562A4D1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6C7863-539E-0A14-4EF4-3F0062C4B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4E2C0-E203-489D-9C8E-6AF3AC4D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62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Skni7WqWrI">
            <a:extLst>
              <a:ext uri="{FF2B5EF4-FFF2-40B4-BE49-F238E27FC236}">
                <a16:creationId xmlns:a16="http://schemas.microsoft.com/office/drawing/2014/main" id="{5DA7277E-F097-65F5-44A5-F9FBE2AA0E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7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Sx7KMZ0v8w">
            <a:extLst>
              <a:ext uri="{FF2B5EF4-FFF2-40B4-BE49-F238E27FC236}">
                <a16:creationId xmlns:a16="http://schemas.microsoft.com/office/drawing/2014/main" id="{8C73E9E1-24E5-9CFA-B3FF-72E69B563E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2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PoaUB9fp54">
            <a:extLst>
              <a:ext uri="{FF2B5EF4-FFF2-40B4-BE49-F238E27FC236}">
                <a16:creationId xmlns:a16="http://schemas.microsoft.com/office/drawing/2014/main" id="{95438166-2EDD-C09C-D069-F43B9934CC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40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</dc:creator>
  <cp:lastModifiedBy>Кеншин</cp:lastModifiedBy>
  <cp:revision>1</cp:revision>
  <dcterms:created xsi:type="dcterms:W3CDTF">2024-01-22T06:10:36Z</dcterms:created>
  <dcterms:modified xsi:type="dcterms:W3CDTF">2024-01-22T06:10:44Z</dcterms:modified>
</cp:coreProperties>
</file>