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BD85A-350C-875A-C465-FD9775166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045782-7AC4-D63F-F89E-A8E360093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7F884A-7007-D7CD-0455-DE52D991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5A4BC8-62AF-3044-024B-DD79F982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3BAF2D-CDDD-B50C-1C58-B7D9B94A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72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3606B-B469-8003-D443-B4DCE0BD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2E6706-4DC4-C0F6-A446-EF0D20912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507DD-1B6D-A4D2-94E6-8463A036E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974BA4-3A89-16B8-B5CE-9C5C008F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4B3868-D38D-0BE2-714D-AC3E5F447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093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F5B71A-EE19-B8EE-B2F6-06EFC22D2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3CD77-C388-93E6-CBAD-49B8F92E7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C5420-80C4-3106-2365-089891E56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4CDFCF-5B22-1A0C-C599-6213224F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C74E1-43F7-CAD0-430A-6A972D21A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0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E5423-A642-62A6-759F-B8052923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E2A7EA-8C52-E444-ABB1-295BD6D6A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CF6C7B-FCA7-C5A6-F844-007D062D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12599-3059-70E8-9443-BDD31A825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AEC207-B0C2-4F33-54F9-C92790E0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2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C9B1-2E85-7419-04A6-BCD657E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432665-B3DD-AA4F-56EF-470004C2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F2781-754A-867F-97B3-78315062B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F821D-0BF8-DF00-5B6A-35F0A927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E154-9210-3EBB-2F43-89D96A41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1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B78B7-5F49-DF54-4A6E-C68C4024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93BDC-F8E0-D70E-C0E7-7E7B0C75FF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39C789-3CA3-CEDC-2CBF-AE7E92BCB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E33B64-0817-83BD-7354-9590EB2D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9FCAB7-F5A2-EB0B-BB35-552586DB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0B5008-F9D3-4E3F-BF38-A89B1C20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80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69432-256C-2DCD-FBA8-F952170F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AA07A2-8B44-AED6-85C5-A180D5F7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96C606-803F-2D4C-7862-C754CEA53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4272C7-DF69-69E3-81D3-8EF49124D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B81013-4AB9-3927-7AA1-D511F28CE7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678CF3-F642-1686-78D6-BD8D34DA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7E135B-BA88-D51C-47B6-8AC4AFB2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DFA98ED-3926-F11A-8C35-41FC2880D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25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9E4B9-60A4-4C47-1195-CD958B60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407123-63A9-D1B2-829F-2E54CA6E5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32015C-19F3-65CF-0C59-0B9C92BDE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91B111-F9E0-1B7A-D615-45CE7BE89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8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A0E468-FC1F-47CE-896D-CEA475319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0BA697-F5F5-23C8-D0D5-4EFE3ED6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B49FB-5242-E957-2174-31E5FCB8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00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8B0F2-7D85-E18B-AE3B-727DB6D0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0F8E5E-3744-BA4C-5AE7-E7C10860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E6B911-F7CD-C60F-2850-70D060ABD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6F8B02-47CA-0EAC-5A27-33119EDF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84D0A2-DB59-9502-2ED0-856FE41D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43A0B8-B6F0-5AB8-DF48-C53C1FA7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6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82D82-B959-8036-8869-7EB72AA8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C5F7DC-8B11-AB78-6E66-65420EBEF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70CA90-04A7-BDFF-ADE5-674075D27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8096BB-BFD3-9341-1C20-6F4F0FF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F2B27E-26EC-C610-D188-263113F01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A44339-C2CD-8901-E4A5-172E63AC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27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9C1D2-5014-1882-AA86-926187D31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409BBE-7482-DBA2-CB5A-CA0161948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BC16C-557D-DDD8-A485-198BA8AEA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7440-7687-4CAA-9EA0-B17E7CEC103D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47004-34A3-FCF8-D9F5-AD2FEB5B0F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5AF98D-E343-4C43-261F-185F42E1D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42D2D-6990-4443-995C-346BCA76CC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42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iGVRIx-qks">
            <a:extLst>
              <a:ext uri="{FF2B5EF4-FFF2-40B4-BE49-F238E27FC236}">
                <a16:creationId xmlns:a16="http://schemas.microsoft.com/office/drawing/2014/main" id="{9A64978B-4AA1-6A00-65B2-EA3DC6962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95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Ga7xTd3kgQ">
            <a:extLst>
              <a:ext uri="{FF2B5EF4-FFF2-40B4-BE49-F238E27FC236}">
                <a16:creationId xmlns:a16="http://schemas.microsoft.com/office/drawing/2014/main" id="{26D4F660-B0A3-99A3-31C5-4367C2027A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96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2024-01-22T06:11:29Z</dcterms:created>
  <dcterms:modified xsi:type="dcterms:W3CDTF">2024-01-22T06:11:44Z</dcterms:modified>
</cp:coreProperties>
</file>