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4BB1F1-5F6E-F8AC-F401-55054648D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C26F18B-6A3C-B7EA-5A89-4270B6E2C5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16EEC5-C7A8-9414-EA3A-9CE77DBF4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BB80D1-10F7-A02C-4AF0-E91C72CF0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219A0A-1A03-0716-BC1A-8A40BA2BC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59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AF90D-6A72-065E-3995-72BB9097A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D9ED547-53F6-58F1-B3A2-C13DFF358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F33267-F60C-F69E-FC48-33E891779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3B53CB-726F-1628-E362-4D1651E80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402F0B-0EF3-59D5-AFE5-212A389BE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546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3FF40FC-1E7B-FF9F-1761-9082D89E74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1D461E-BDE3-A759-1CEE-1C80C6719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C1AB89-EC1E-A56C-FA6E-F78824898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7A5689-65BC-A0E4-58A0-F16E1EC64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B49D13-EC16-2678-D0CA-46E8ED9A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79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3A39E-A45E-B71C-3350-80332EF27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C27780-336C-07C0-A782-61DA4C8DF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1EAF13-A180-1721-599F-BA8B17F6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A9763F-B839-2664-6F9B-60C9F9395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6DFCF6-7B1C-C924-2C16-EC76C6821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250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4F0A1F-99B6-E1D2-5A61-6FC97EB31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1BC390-C00B-DB42-8F1E-F29B6C9FA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12432E-9DB0-77DD-6DF6-89CF2E046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5DF02B-7279-EBD9-AB96-90EC3E6A8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0D33ED-DF23-35C5-D666-CEA0D3DC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678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4E9E1D-2C00-6977-AB7E-2054E1E87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C40EE6-450E-0221-38F7-0DD909A298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D8C083-A5E1-6EC9-329F-1A7C48450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49C115-4558-75C6-5B66-5D246255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86A40F-3F78-5AD0-AA6B-1B12D28D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1E9807-FE5B-A492-AD5E-DDF8DAA05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03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062A0B-72ED-F9B3-4B1F-B1E1251DE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9CAC11-6CE7-D694-2D56-838892F27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DFEB69-9FAE-B6CA-10E9-3F227BE30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9D23E77-6BF3-B8C7-B9C8-06B713B2BB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B106256-4ADB-1AF4-D5BB-4CB8FE107A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01B9317-8F26-FFCE-CC5D-701EF6BB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800ECB4-A752-0CE0-BD37-FC3D4D2E8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18410D8-EBA2-838F-5FFA-148DCCA6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27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2FAAC-1815-4C57-23EC-91301DA9B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BB261EB-B6F3-C99D-ED7B-88190CE6F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B280F72-787A-9CB1-C4A5-3412E1365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69E1A78-D797-B15A-06A9-2D3DF9FC0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50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8531AD2-7E7B-03DF-74C3-1540278C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D7D3154-78B2-4776-8D9A-F0B8A30DB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5E0354-9A0B-C999-ADB7-D8DED432D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22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13420D-4617-B249-9AED-4DA38B16C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FEB780-3C46-BACF-1285-2D29ED507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364849-D10F-9855-F805-A0DB069DF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4543BE-B191-BE0E-121A-E84985EEA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BE2931-940D-75AF-3E25-298D3C2B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92AE54-27FD-0BF2-40B4-3AE430782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73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1E0412-FB84-EB28-016E-F8532D656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60C7609-C6D8-89D3-2C60-C5409872E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38EB136-7D4D-860E-3719-20B641257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F058BA9-B821-3150-21CC-12DE862DC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68D815-F602-B79D-8D48-656E147F9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EB9B56-A260-9349-C26B-5A8381C29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2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54E0A-3325-A7F2-753B-30EFC69B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A0FDA3-4CC4-AF00-2F11-3F1379711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2B1B21-20DC-BBF9-D523-85345BFFA7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C96A3-AB5D-4EB1-9315-412842FEA0B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16C786-B14C-D75B-8C5A-FCBC81846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E9FEFF-12B9-75F3-8DBC-85713AFF0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6C191-0931-41E3-9BB3-3B761416E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4444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124-WA0033">
            <a:extLst>
              <a:ext uri="{FF2B5EF4-FFF2-40B4-BE49-F238E27FC236}">
                <a16:creationId xmlns:a16="http://schemas.microsoft.com/office/drawing/2014/main" id="{43DA26E7-749C-22A8-BC9B-C837724862D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12192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757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124-WA0057">
            <a:extLst>
              <a:ext uri="{FF2B5EF4-FFF2-40B4-BE49-F238E27FC236}">
                <a16:creationId xmlns:a16="http://schemas.microsoft.com/office/drawing/2014/main" id="{2B1C285C-313D-124A-8F05-B7F7DBA5334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12192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60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124-WA0060">
            <a:extLst>
              <a:ext uri="{FF2B5EF4-FFF2-40B4-BE49-F238E27FC236}">
                <a16:creationId xmlns:a16="http://schemas.microsoft.com/office/drawing/2014/main" id="{6409410F-5317-2A31-49E2-5F74265B05E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12192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32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124-WA0061">
            <a:extLst>
              <a:ext uri="{FF2B5EF4-FFF2-40B4-BE49-F238E27FC236}">
                <a16:creationId xmlns:a16="http://schemas.microsoft.com/office/drawing/2014/main" id="{9775E098-AC03-83D9-D3DD-1D67B2B08DC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12192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0464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2024-01-29T04:54:34Z</dcterms:created>
  <dcterms:modified xsi:type="dcterms:W3CDTF">2024-01-29T04:54:42Z</dcterms:modified>
</cp:coreProperties>
</file>