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1E789-7F22-15ED-C0DC-2F39E528B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028147-B1EB-793F-53DF-D9DD5E026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666706-C221-6495-0102-D7EEA1A3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37A-3021-4ED0-9676-8BF85494852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BB5D28-8CE2-BA31-09D2-65DDA47D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7DDFC6-1071-0A92-37D4-626EBCFD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210F-3CF7-4711-871C-40AE57225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4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D59FC-92C9-FEB0-5218-AB8717B07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7C9E8B-2EC0-5ED1-0F47-3DBC59447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0C90BE-8499-8B18-FC2C-73561EED9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37A-3021-4ED0-9676-8BF85494852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4E40D8-6FA0-AE69-9ACF-3C7CBF28B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AF957-499F-5F3E-6BF7-7C40D8E04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210F-3CF7-4711-871C-40AE57225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8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9F5902-2095-F15F-8C01-7F2AF1875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4F99BB-A586-09E5-5B0E-7EE81922B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242342-DAD4-23FD-4B12-80392DAA4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37A-3021-4ED0-9676-8BF85494852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4E05BB-C0FF-01D1-912E-CB1BC7C2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B976B6-5B57-0D98-3959-8BFC5B65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210F-3CF7-4711-871C-40AE57225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39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6B2C8-F156-B977-ECED-BF73A677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EDEE12-239B-1A73-8BA7-70C8BFD91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37586-5846-56AE-22A2-17FBEA2D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37A-3021-4ED0-9676-8BF85494852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03914F-8244-FE04-1E5B-FCE26AE6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36B5C7-4DAF-AFD8-FCCB-DB429E516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210F-3CF7-4711-871C-40AE57225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95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65690-9307-F022-D5DB-5B09ED6A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8ACF8A-8007-246D-0F9C-BE5C41B4F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D4E5E7-DDF3-2556-7BB9-E852E5C6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37A-3021-4ED0-9676-8BF85494852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74CAC-A6E0-8ABF-9BA4-C0B9B6923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31C3AF-ACF0-F50A-EE39-3B07650C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210F-3CF7-4711-871C-40AE57225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34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921EC-0672-39E8-CC4B-3EB61942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AEACFB-F05D-426B-1C0C-5812177BA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16C650-A1AE-465F-68A3-10EB92CF9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3BCD94-2338-8433-5400-11FE71C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37A-3021-4ED0-9676-8BF85494852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835970-DA99-81D2-3FC5-63408C7F9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4ADCF2-4B00-1AE8-BC44-DC89AFF8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210F-3CF7-4711-871C-40AE57225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5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A2F84-C44F-0AD8-5003-05E2FC5C9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A9FF92-C79A-F3F7-CC83-1266E04AB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4BE172-0B89-E8FC-626C-C97E1D8D9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9F3966-CDF1-244F-57D2-C140DE69A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0E38D5-3DDE-0709-EB73-6D2C3A3C41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2FD41FF-519D-688F-F4DB-4731DEF1E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37A-3021-4ED0-9676-8BF85494852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09E687-28FD-F015-9EA8-FB4610CC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E308F5-73AB-20DC-E1AE-49FD6A32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210F-3CF7-4711-871C-40AE57225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248B9-5EC4-7E5C-0E73-932AC1C1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917C17-5FB6-BBCB-2AAC-057ACCFBC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37A-3021-4ED0-9676-8BF85494852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4989A8-960D-5EB8-5AB2-82390463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B9CFED-019E-888B-5C4E-EF34CE27A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210F-3CF7-4711-871C-40AE57225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14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C0F9B0-1308-4797-7F15-18731D5C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37A-3021-4ED0-9676-8BF85494852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6B6FA1-7DE7-241D-1839-50C57847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FD472A-26AE-6A6D-0930-73CA9E1F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210F-3CF7-4711-871C-40AE57225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43983-D35E-D5D4-0D30-E7233D35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728341-7604-B0E3-2F6B-4E0EA9322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E799EB-4386-BEFE-9A0A-FC6654733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A7BDD6-3812-5A93-FA98-5C4F3580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37A-3021-4ED0-9676-8BF85494852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52CC32-1926-FAA2-5183-3E171CA76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BC11F7-E62D-EA2A-9FD5-841A4ADA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210F-3CF7-4711-871C-40AE57225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81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7F0EE-AE06-5BBD-CEBF-3EF68B21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248C5D-8496-FB6F-3203-A5B7FAD0D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745D35-BE71-EEE3-D4E2-E5C28AA20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68D8E0-6F37-4FFA-3656-AB313B717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0937A-3021-4ED0-9676-8BF85494852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324090-B87F-7974-732A-A649F440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C73F15-BB8F-2DB1-4BA9-7B57F834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B210F-3CF7-4711-871C-40AE57225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61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67C7A-3557-65F0-AB96-791114536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720C24-42DF-598F-CADA-E34EBDB52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24572A-AD1A-6B5C-6660-DD43AB0B7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0937A-3021-4ED0-9676-8BF854948524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E242FD-6ADD-CBA4-D200-42287460C6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47237F-DDD4-2829-8D06-35CF3155B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B210F-3CF7-4711-871C-40AE57225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80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19_12-31-05">
            <a:extLst>
              <a:ext uri="{FF2B5EF4-FFF2-40B4-BE49-F238E27FC236}">
                <a16:creationId xmlns:a16="http://schemas.microsoft.com/office/drawing/2014/main" id="{0A4B5DC4-8B57-0A73-5A3F-EFAC25B3C6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4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19_12-31-16">
            <a:extLst>
              <a:ext uri="{FF2B5EF4-FFF2-40B4-BE49-F238E27FC236}">
                <a16:creationId xmlns:a16="http://schemas.microsoft.com/office/drawing/2014/main" id="{D708496E-8D08-81EC-C394-1B429BC3B4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7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19_12-31-22">
            <a:extLst>
              <a:ext uri="{FF2B5EF4-FFF2-40B4-BE49-F238E27FC236}">
                <a16:creationId xmlns:a16="http://schemas.microsoft.com/office/drawing/2014/main" id="{77FA8016-E0C3-9637-8724-CA398F2220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50" y="0"/>
            <a:ext cx="7148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19_12-31-32">
            <a:extLst>
              <a:ext uri="{FF2B5EF4-FFF2-40B4-BE49-F238E27FC236}">
                <a16:creationId xmlns:a16="http://schemas.microsoft.com/office/drawing/2014/main" id="{84DBA355-7956-43AE-CAB4-FA97CF8395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88" y="0"/>
            <a:ext cx="835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19_12-31-35">
            <a:extLst>
              <a:ext uri="{FF2B5EF4-FFF2-40B4-BE49-F238E27FC236}">
                <a16:creationId xmlns:a16="http://schemas.microsoft.com/office/drawing/2014/main" id="{23247313-99D2-1794-BA0F-388A0658A6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3" y="0"/>
            <a:ext cx="777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20_11-10-24">
            <a:extLst>
              <a:ext uri="{FF2B5EF4-FFF2-40B4-BE49-F238E27FC236}">
                <a16:creationId xmlns:a16="http://schemas.microsoft.com/office/drawing/2014/main" id="{9A8B3F6B-B527-1A4C-E1E9-6DBB1334C4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7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20_11-10-27">
            <a:extLst>
              <a:ext uri="{FF2B5EF4-FFF2-40B4-BE49-F238E27FC236}">
                <a16:creationId xmlns:a16="http://schemas.microsoft.com/office/drawing/2014/main" id="{030228FC-B82F-29F4-10A0-3BBC4210C5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3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_2024-01-20_11-10-29">
            <a:extLst>
              <a:ext uri="{FF2B5EF4-FFF2-40B4-BE49-F238E27FC236}">
                <a16:creationId xmlns:a16="http://schemas.microsoft.com/office/drawing/2014/main" id="{607B5CF3-BD5A-79E4-128B-01C400742A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668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2024-01-22T06:13:39Z</dcterms:created>
  <dcterms:modified xsi:type="dcterms:W3CDTF">2024-01-22T06:13:48Z</dcterms:modified>
</cp:coreProperties>
</file>