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6366B6-F289-3C09-76C4-D9ACCCF74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A5544CD-2736-ED31-625F-6B4F016082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8D60B9-F4C5-CC8A-0A61-0A4A8FEC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E4E1D9-52B3-00E5-D916-175D9D319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1E1411-520C-3EB8-9A22-118857706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6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CB2B37-1E5E-84E2-5108-09FE03021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FA95187-C7B1-F30B-8B05-CC27C9171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B8F57C-CF90-30A0-EFA4-B9428ABE1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790C4A-69F0-647D-377E-9EB4261BA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789BA9-D9E2-3D2B-EF43-31340C798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92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DCE86CA-A0F6-3844-E7BD-460ADC3CCA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2E27176-F788-D0A6-A96E-BA7532407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912EDD-AAC0-1424-6E11-FEE812EA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322E35-A4E4-4A81-A702-17E56D915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A55493-292B-C31E-2FAB-BA7325C3C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64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BB56CC-C06E-0EB3-CEAE-0D87E0697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CC03A0-D846-4D75-ADA2-652EB1FD1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07AC50-AFE3-C87A-7655-411DD1341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9EDF69-6D16-1CD2-0AA2-1BF5E7272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439EC5-FDCB-EDE6-196E-4868A95BF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14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42B4D-974F-7810-E642-8C93C2DEA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F05E26-1C05-1DC4-745F-5045CD9E4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820B0A-3E48-1AEA-C0E5-3976DE068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286965-320F-59BE-CB2A-5E4D5C89B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CF248D-F9D5-0579-DEA1-DD861463F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08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2FB9C-262B-B291-AB2C-79EE7AAA3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D195A1-A171-7EB3-EE54-2B068D7B51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4B09DA-A548-1932-32E4-42819D935A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FB6C1C-DB7C-8F3E-8F53-E89CB70A7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F08B01D-B299-AC94-A0CC-A8AB906E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BD6F44-D7E6-07C9-79FF-8E983D02C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35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40D152-2217-85BF-8B51-B674B7EC5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364745-6BE1-7090-79E4-FC38C7C75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A36F9F-F2EB-B2C4-83BD-44658C9D4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CBEF917-D167-453B-6C39-911EBB33C5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3B86BD6-FC90-027E-76F1-5F17F56DDA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70A86D-89E8-FE96-E755-14F8F3AC0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BE6EB7-C2E7-7899-E8C4-69E41BE2C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1F89522-3C07-1CEC-D3C6-1DDDF180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46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322D3C-702A-7296-94CF-70EF456E3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9586977-1FAB-AD6B-A3F8-CBCC64DC7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06A4964-6607-B195-D0C3-1F8A34F91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93D173-DB5E-9D5C-7829-60B42B200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54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481F911-D411-76C5-1976-BA5F959A6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6DAAFB2-2694-BBBC-14E7-8D6E0475C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3EE8F86-03A2-581C-FBFD-35421F0D4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50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013998-99B2-500C-F108-DE97A7663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4472BA-DE0F-DB8D-907D-833A53F67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1655106-3D1A-7B89-F608-6A6CA4574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8F5AAE-2C8E-10DA-9623-E0CEA4012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D4A837-BC76-3EC9-06D7-9D1A3D20B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191783-B88F-07EE-A5EA-0A60F679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21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9B6927-5EEA-F66F-3AA7-20EE5550F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48C82C-E16A-FBE6-16E9-D909ADA27B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1CA35B7-E948-31E5-4322-03E961016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25D1C9-5226-2214-8773-4BF7C49AD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3E2558-D890-AFB4-D780-BEFE9633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01FFE8-AC95-E4B6-0EF0-A478890E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79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D76F16-54F1-1173-8031-40EE5028A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5C5A4C-1A84-8220-839E-B2EB54CBA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69FD3B-61FA-E16A-D50F-351D99C21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AF8CD-8E53-466E-9222-F5F636D092CC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CE0313-8E41-DD40-CCE8-28F95A6856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6F3BEA-12F0-778A-32D4-4FC6AE75D0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CB908-EDF4-4396-91CF-D75D066631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9004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4-01-26_17-05-38">
            <a:extLst>
              <a:ext uri="{FF2B5EF4-FFF2-40B4-BE49-F238E27FC236}">
                <a16:creationId xmlns:a16="http://schemas.microsoft.com/office/drawing/2014/main" id="{93A552CB-C6A6-2B1E-FA93-1465D8F52BE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712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4-01-26_17-05-49">
            <a:extLst>
              <a:ext uri="{FF2B5EF4-FFF2-40B4-BE49-F238E27FC236}">
                <a16:creationId xmlns:a16="http://schemas.microsoft.com/office/drawing/2014/main" id="{23CBA889-ADFA-3779-7E1A-3C81C781487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13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4-01-26_17-05-55 (2)">
            <a:extLst>
              <a:ext uri="{FF2B5EF4-FFF2-40B4-BE49-F238E27FC236}">
                <a16:creationId xmlns:a16="http://schemas.microsoft.com/office/drawing/2014/main" id="{8CF74399-0FB6-9A67-1FFA-0BB0C909C83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0"/>
            <a:ext cx="79994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93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4-01-26_17-05-59">
            <a:extLst>
              <a:ext uri="{FF2B5EF4-FFF2-40B4-BE49-F238E27FC236}">
                <a16:creationId xmlns:a16="http://schemas.microsoft.com/office/drawing/2014/main" id="{2A7171EE-34A7-68BD-DC44-44DD14D9E9E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850" y="0"/>
            <a:ext cx="97647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3671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2024-01-29T04:48:27Z</dcterms:created>
  <dcterms:modified xsi:type="dcterms:W3CDTF">2024-01-29T04:48:46Z</dcterms:modified>
</cp:coreProperties>
</file>