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D6FFDB-94CA-ECEA-22F2-726E20F687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CA154D2-E4AE-2BBC-BDF7-1C42B000CF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BE7A7C-91F7-E8A0-E3F8-065F4BB03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EF3E-47AE-4712-B2BC-84F2D0F2B9B1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B540CD-4802-D9DC-02AB-EBB829569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E5DE0F-A8D9-53FD-C1EB-6BD72AF70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178A-A2FD-413B-A83C-9F2E8BBCD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909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966981-F320-937C-B45D-E31988770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0411A6-0AB7-03E6-F31E-A9CCDB71C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172F13-07C0-7BD6-6A28-B787CEA7C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EF3E-47AE-4712-B2BC-84F2D0F2B9B1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0AB70E-E801-49CA-5141-A926ECC04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48DBCE-C57C-BB34-D9AE-D1AAF4BB7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178A-A2FD-413B-A83C-9F2E8BBCD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458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E26FA4D-1B47-67EE-DB00-6CB3FDAFA0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AE8F78B-8131-EE89-3301-8CFA29A83E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80FE73-69BE-4B03-2847-548049CA0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EF3E-47AE-4712-B2BC-84F2D0F2B9B1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AE6576-8028-9EC7-4E94-5E2810EBA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03CD2B-BACC-F9FE-18A8-321978A77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178A-A2FD-413B-A83C-9F2E8BBCD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055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F5A47D-47AD-3CB2-FCB2-20319270E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41AB20-EE28-BDB5-ABCB-4D6A073D9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BC9252-5C1F-CE8F-A6F2-1BD5EE1FF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EF3E-47AE-4712-B2BC-84F2D0F2B9B1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8571C7-93E0-658A-64AD-15FA62AD8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0A5A01-4069-8044-CEE7-0EDA00D69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178A-A2FD-413B-A83C-9F2E8BBCD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06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95FA21-8293-38D9-44BF-5E9049006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1C5FBE-5E2F-A8B1-75E9-D95C4AA20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2A7CF5-117E-DF2E-D867-DAF925CEA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EF3E-47AE-4712-B2BC-84F2D0F2B9B1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B052EA-44B8-3A6F-6124-5DB6AC063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31E773-E831-7170-9E62-62D7F7A74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178A-A2FD-413B-A83C-9F2E8BBCD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155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C2F370-3301-5993-F4CE-715831616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86574E-7143-B7F1-5383-8B97122E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7EADD75-3D14-7200-3C3B-19E8AB1EDF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D0B8E6-A0C7-6EAD-CDC1-ECFE79ECF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EF3E-47AE-4712-B2BC-84F2D0F2B9B1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0B22CF-E789-3C59-C8F8-D4698AF48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2F3040-9A92-A0B1-01A2-B6C868416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178A-A2FD-413B-A83C-9F2E8BBCD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212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98D26C-61C7-7718-11E4-6BE62921C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C5C2E5-BB65-8DDB-A8D8-AF4D65B0B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0464C31-E168-20F9-79A5-85F539DAE4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580BE68-DE48-6EE2-9D78-22192651D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C0A8429-9A1F-A72F-7CF2-54E3BC4CED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99A5380-8DEF-1E16-1E33-BEB1916FD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EF3E-47AE-4712-B2BC-84F2D0F2B9B1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A19BA8D-AA18-049B-9E18-5B0E4438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3148BA4-4911-B72E-6AA9-CA44E6056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178A-A2FD-413B-A83C-9F2E8BBCD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395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DFDF41-2738-5B57-D0BA-7DA2DB123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F9B5283-5EE5-DC58-5F79-39C519A95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EF3E-47AE-4712-B2BC-84F2D0F2B9B1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738BC83-1200-A72C-68EE-DD59A1EDD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BCD9AA-6188-F7BE-722C-2D88A1BDC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178A-A2FD-413B-A83C-9F2E8BBCD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722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BFEFA7-0645-CD80-5FEE-4F5D599A8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EF3E-47AE-4712-B2BC-84F2D0F2B9B1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EB213E6-3540-38AD-347D-0D1A1DED5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26D50F9-207A-536D-C738-E4C8A0571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178A-A2FD-413B-A83C-9F2E8BBCD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60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5F1994-8189-E9DF-2205-22F182602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BF4D12-762A-1EDB-D71B-EB6137812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E2E2A9D-7B70-09F2-D110-E69282E84C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506DF2F-88FE-9EE0-3CE2-37160F1A5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EF3E-47AE-4712-B2BC-84F2D0F2B9B1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A7D52C-C28D-6344-D29B-C038DB6AD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D92E3F-41B0-203C-F13C-F4A812E5F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178A-A2FD-413B-A83C-9F2E8BBCD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39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E4E0C-DB31-6A98-C48F-5C7912CB5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63152F8-1EB8-F885-81ED-F61BF66F60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708BE0-9226-3F4A-BE1E-6AE503631F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09C382-59DC-73BA-A9E0-767104D25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EF3E-47AE-4712-B2BC-84F2D0F2B9B1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52FB54-5709-7EA6-6787-F6BD48B0D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E25F73-F04A-1A20-462C-907E06117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178A-A2FD-413B-A83C-9F2E8BBCD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121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B06204-7C26-5163-ADCD-64D1B4709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C2C2EA-66FE-664A-1311-8D103D124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1F2C2B-8B52-5431-B467-9EA8A2DC5A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2EF3E-47AE-4712-B2BC-84F2D0F2B9B1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715019-1190-DFEF-B306-0A44AF7F30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3F994D-A0DA-154B-72A7-67938D5709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E178A-A2FD-413B-A83C-9F2E8BBCD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9122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4-01-24_12-23-32 (2)">
            <a:extLst>
              <a:ext uri="{FF2B5EF4-FFF2-40B4-BE49-F238E27FC236}">
                <a16:creationId xmlns:a16="http://schemas.microsoft.com/office/drawing/2014/main" id="{C2DF96DF-E8F4-2481-78F4-0100DC2E28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690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4-01-24_12-42-32">
            <a:extLst>
              <a:ext uri="{FF2B5EF4-FFF2-40B4-BE49-F238E27FC236}">
                <a16:creationId xmlns:a16="http://schemas.microsoft.com/office/drawing/2014/main" id="{6371B2D8-8082-28A3-85D8-F9CC00B7A1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247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4-01-24_12-23-33">
            <a:extLst>
              <a:ext uri="{FF2B5EF4-FFF2-40B4-BE49-F238E27FC236}">
                <a16:creationId xmlns:a16="http://schemas.microsoft.com/office/drawing/2014/main" id="{018444BA-D3E6-B084-7740-0B9132B042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664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4-01-24_12-23-34 (2)">
            <a:extLst>
              <a:ext uri="{FF2B5EF4-FFF2-40B4-BE49-F238E27FC236}">
                <a16:creationId xmlns:a16="http://schemas.microsoft.com/office/drawing/2014/main" id="{52356D02-0F04-A229-58B6-F6932BCE4E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275" y="0"/>
            <a:ext cx="6773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136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4-01-24_12-23-35">
            <a:extLst>
              <a:ext uri="{FF2B5EF4-FFF2-40B4-BE49-F238E27FC236}">
                <a16:creationId xmlns:a16="http://schemas.microsoft.com/office/drawing/2014/main" id="{B2DEBC81-525C-E87D-7BBD-2F07A418A8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203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4-01-24_12-24-10">
            <a:extLst>
              <a:ext uri="{FF2B5EF4-FFF2-40B4-BE49-F238E27FC236}">
                <a16:creationId xmlns:a16="http://schemas.microsoft.com/office/drawing/2014/main" id="{32BD4FAC-8016-91C3-ED23-DB263C3DC9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53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4-01-24_12-24-23">
            <a:extLst>
              <a:ext uri="{FF2B5EF4-FFF2-40B4-BE49-F238E27FC236}">
                <a16:creationId xmlns:a16="http://schemas.microsoft.com/office/drawing/2014/main" id="{C8C2FFA3-0B3B-ABBB-2473-80810966ED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913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4-01-24_12-24-33">
            <a:extLst>
              <a:ext uri="{FF2B5EF4-FFF2-40B4-BE49-F238E27FC236}">
                <a16:creationId xmlns:a16="http://schemas.microsoft.com/office/drawing/2014/main" id="{4A03F38D-1844-400D-9BA9-F7156EF2DE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839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4-01-24_12-24-51">
            <a:extLst>
              <a:ext uri="{FF2B5EF4-FFF2-40B4-BE49-F238E27FC236}">
                <a16:creationId xmlns:a16="http://schemas.microsoft.com/office/drawing/2014/main" id="{F2576E03-6232-C7BB-B430-B1CA97B364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078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4-01-24_12-24-57">
            <a:extLst>
              <a:ext uri="{FF2B5EF4-FFF2-40B4-BE49-F238E27FC236}">
                <a16:creationId xmlns:a16="http://schemas.microsoft.com/office/drawing/2014/main" id="{65C41B57-C5DB-1293-D10C-9E8E37BEBB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6577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Кеншин Миленов</dc:creator>
  <cp:lastModifiedBy>Кеншин Миленов</cp:lastModifiedBy>
  <cp:revision>1</cp:revision>
  <dcterms:created xsi:type="dcterms:W3CDTF">2024-01-25T08:30:51Z</dcterms:created>
  <dcterms:modified xsi:type="dcterms:W3CDTF">2024-01-25T08:30:59Z</dcterms:modified>
</cp:coreProperties>
</file>