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E0269-97F9-B537-5F20-F48315CBA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558D6E-D0A9-D5AC-8F30-CF552D363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14D11-ACA7-E72F-44A1-EFAB0F19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CD428-50E8-B1D9-D50F-02AB3464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9C0F4-3F56-15D4-B853-A92AE122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6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3EA6A-9DDA-46B3-8563-DD13FB57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8D55B-0045-84C5-02C2-5BD1617C3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8D8D7-41D2-E8CC-D40F-36C61D08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89709-4A98-B08B-4720-0BEFDEFD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54A3D-5481-D105-AF02-25446B4E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A48005-9C1B-C1A7-EE85-18C21FCF3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10F0CA-DEB6-E93C-5C22-5A2AC984B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D3202-21B0-CCCB-5778-4DBB510E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C89CC-0E8B-21FD-A462-8A4392B9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82AFF-05DE-5185-7C8F-AF4E0882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201D-189C-6D79-A973-F202E3AA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22B94-6F8F-AD34-64BD-C00901CF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2A562-502F-FBB8-30DD-ADDC3105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10144-4698-7301-21B1-3EF7355F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A04D1-646E-E33D-AF6E-A4FE8B4F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8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93D0C-7D85-5A17-7151-78735FC0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48CB7A-2629-FA8D-1A2A-B424AD4EE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0041B-D5A8-E4F9-AD8B-3C837216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66386-5757-72FD-F2B5-E9C1EE7E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E56C5-8218-E30B-4044-D018049E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7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18921-4676-E4CE-8277-85C53F02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AF1AD-9AB2-1604-DDE0-59C58FF27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1CAF5A-B25A-B20B-46EA-EED91EBDB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C718D-F1CB-8405-67DF-33C9601E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7B1413-AB1A-68A9-66C8-D2CE9EF1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7C151-FFCD-DEBC-2825-7706345C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0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00AA5-DCFC-BE87-AC61-2D66C523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2B1852-B133-8A13-BB43-A7C15A73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1DD5C8-20AA-B5D8-D863-53B0DBB31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F04B82-466F-B0E8-31EB-B97A31542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274D06-70AB-5FD4-6EAA-31E436F71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916515-C2CB-4B7C-25A5-9FCD04CF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3C4EFA-FA77-A653-9A6F-579E5BDC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FA96CE-51FC-5FAC-21F4-28866B9D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36CA3-650C-3418-05D0-CCA97737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FBCE2C-0997-CE44-8BE3-A869787F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DFBBC7-A28F-BD0B-8415-E1E2B435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56CD49-AE4A-A7F2-B3C2-416506C4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636EA-37B0-3C44-AAF6-E203F0B6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94CF09-A700-313B-BB7F-C3A6DC1C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05C99A-394E-F3CF-8236-FFCBA3FC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7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A7DD9-E7D8-2207-E6D3-ED407440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DE6D1-5640-AE38-185C-E6842D09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4522CF-77CD-C101-F4C7-2F0CFA8A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D31A-58EB-D19A-0885-18CFF31F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8A98C0-DEE3-89A6-6470-6A222937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A02335-75BD-ABE0-8016-EE64B4E2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0B8FB-6877-CB26-0281-5874CA4F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CD591F-84E6-E08F-BA9F-401048143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D2909F-971B-8E6C-E88F-DEDFA5265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D6BC36-A55A-73D7-BE5C-C6D5A4A2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104F9A-D6B4-FE0D-1F64-BE5C88EF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6F670-A6AF-896D-0584-9081C898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0537B-D091-1797-79C5-93C97FA1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ACCB0A-EC23-3B6B-F054-C78F7E8D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9E2EA-DC11-7F76-249C-71ED12243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271-5FF5-4AED-A325-78D4F0DABA1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E9F9D-DF05-5FB4-FE96-E177F3ABC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4B64-B4B5-E916-C0A4-13BCCD8BB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1485-584A-4625-BEEE-036E5EEA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31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6-45">
            <a:extLst>
              <a:ext uri="{FF2B5EF4-FFF2-40B4-BE49-F238E27FC236}">
                <a16:creationId xmlns:a16="http://schemas.microsoft.com/office/drawing/2014/main" id="{93EF6F2F-990E-8A4C-A979-25505EEC1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0"/>
            <a:ext cx="700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6-48">
            <a:extLst>
              <a:ext uri="{FF2B5EF4-FFF2-40B4-BE49-F238E27FC236}">
                <a16:creationId xmlns:a16="http://schemas.microsoft.com/office/drawing/2014/main" id="{7513C8B3-8A74-EDBB-0926-0A5A7BBCC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4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6-55">
            <a:extLst>
              <a:ext uri="{FF2B5EF4-FFF2-40B4-BE49-F238E27FC236}">
                <a16:creationId xmlns:a16="http://schemas.microsoft.com/office/drawing/2014/main" id="{C6D53100-C3DC-0512-BAF9-A70A807FB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88" y="0"/>
            <a:ext cx="5862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7-03">
            <a:extLst>
              <a:ext uri="{FF2B5EF4-FFF2-40B4-BE49-F238E27FC236}">
                <a16:creationId xmlns:a16="http://schemas.microsoft.com/office/drawing/2014/main" id="{9439AC7C-27D4-A567-5B1E-57616C51D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3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7-07">
            <a:extLst>
              <a:ext uri="{FF2B5EF4-FFF2-40B4-BE49-F238E27FC236}">
                <a16:creationId xmlns:a16="http://schemas.microsoft.com/office/drawing/2014/main" id="{E2677D7A-2E9F-D8D1-B431-227C9C0B8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7-14 (2)">
            <a:extLst>
              <a:ext uri="{FF2B5EF4-FFF2-40B4-BE49-F238E27FC236}">
                <a16:creationId xmlns:a16="http://schemas.microsoft.com/office/drawing/2014/main" id="{7A743A61-BBCA-16B5-3270-AEF670EA3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7-14">
            <a:extLst>
              <a:ext uri="{FF2B5EF4-FFF2-40B4-BE49-F238E27FC236}">
                <a16:creationId xmlns:a16="http://schemas.microsoft.com/office/drawing/2014/main" id="{753788CD-312C-53E9-0B59-BF8A5B597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2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7-16">
            <a:extLst>
              <a:ext uri="{FF2B5EF4-FFF2-40B4-BE49-F238E27FC236}">
                <a16:creationId xmlns:a16="http://schemas.microsoft.com/office/drawing/2014/main" id="{6B38C0E6-7905-A09D-84F9-09194A801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7_16-17-19">
            <a:extLst>
              <a:ext uri="{FF2B5EF4-FFF2-40B4-BE49-F238E27FC236}">
                <a16:creationId xmlns:a16="http://schemas.microsoft.com/office/drawing/2014/main" id="{4D354BF2-0AE4-8BFE-7B5D-72F2E14D0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93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2024-01-22T06:13:03Z</dcterms:created>
  <dcterms:modified xsi:type="dcterms:W3CDTF">2024-01-22T06:13:20Z</dcterms:modified>
</cp:coreProperties>
</file>