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444D9-3CAA-AD71-8F96-FADEB7D14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DF979C-6ADA-0968-5CD5-0E94E4EF1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7450FD-2226-BE43-CD4A-C4D8B7F3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BBB1B7-688A-63E7-0D54-EA950418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AF8463-5FB8-3B26-0205-E375622BE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86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DEE31-CC8E-18B3-0D89-2A506CD3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C763F8-0C3B-872F-3668-75E889717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C90890-E1C7-01CD-4A7B-DC7DB5210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CD99BA-8D80-7F72-F43B-B98B1ED2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CE0EE8-1FA2-EE84-4484-8E1BC410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8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CB4081-CB72-5F5B-4A25-98F2F824A5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2BD34D-65AD-B38B-B615-11B35DDA6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E09927-6DE4-D0F1-DC2C-201D2DFC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56493-BDC6-D204-DFCC-BD4607E6B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1148C7-6A24-4C58-08E1-184A2BCC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9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F77DD3-B971-B485-A107-35E791DA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13F137-89A0-8DEE-E4BB-BAD0A652F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600BD8-59DC-C229-DE4E-9882C7D7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84CE34-C59F-1954-A4F9-2C7B46011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1FC2FC-0751-23E1-68D2-9AFF95FC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66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86857-A001-6511-C8B9-B4D2C6939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70A0DC-A555-2D2E-885D-89246C72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19A7ED-6164-FECF-46DD-D9FA65319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8F9CC8-969D-6F1B-EF46-47DA95216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E78F0-4FB2-5B21-765A-AFB98C18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4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44993-FB85-193B-D65A-88436ADCB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0588AD-89A6-8D07-6D80-0E86978A3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2F3093-73BC-8362-B4E4-A3A181B35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B1535F-2C61-5197-FD6A-FBE9AD0A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0698DB-6600-A439-0890-D0FEFA60E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AB00D2-2A28-444F-CE78-0DBE8A6D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6FF52-E95E-193E-7A38-DC5CD76C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7591E6-2F4F-5FAB-7246-E87E607D5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F2811E-DC79-CED0-083B-9D5858834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D1F31F-81C0-6AB0-0B82-5EC10025C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5C2DCD-C0BF-3660-4BDB-D1E279D0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58FA97-4364-CA5C-B2E1-7B5A57420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F75C5F-3E49-A227-602B-41BA4681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3F22F57-6214-1A9A-1BD7-E3986000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1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53F64-1921-0F4C-285F-A890334FA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A62055F-A384-0BF9-BA72-4E1C4A8C6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C468D7-27BA-5A27-2107-110129629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2A13709-D75D-6420-EA78-B57C0ACD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7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A11F28F-1A31-66C4-3A12-2ABDFB15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3D14FC3-F180-28A0-727F-FEC3552E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AEFEF5-5D6C-5012-6DFF-5D0582303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3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AA251-C2CC-CB11-11AB-14242CFD8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E82F4F-D8C4-5B75-63EB-4FC57F1C0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3E8B8B-596C-8600-B8D1-1ADEE4CE1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F5EBA9-886F-57A9-6DB2-46F41D047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6082C6-8C1A-DBFC-8ABD-EAE002226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614273-7DFB-09EC-BE57-41B32C69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23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150A8-7C6F-010B-0ADF-B3015DA20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A6EA0D-6D31-9A8A-EEB7-615D97D1F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F0CF19-9FA2-54FE-FBFC-E2F4782AF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830CE0-C95F-0A33-3689-1AA1CA535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B46E83-8F0D-CF42-47C5-5472BEF7D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B6703D-021B-3C19-C05C-6822BE418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51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F3D31-5252-4357-4CFA-155680B8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8D57A4-28F0-4783-86F6-5BFF797EA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5C6F9D-9F92-6D40-786A-9D56F0160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47467-AF14-475F-921A-494B8F17A232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DA5A94-21EA-9A80-A4CD-113402E67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A42411-1ED8-7309-6BBA-36F085512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3E937-420F-4723-8520-648B960D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72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iDGoXpHXtM">
            <a:extLst>
              <a:ext uri="{FF2B5EF4-FFF2-40B4-BE49-F238E27FC236}">
                <a16:creationId xmlns:a16="http://schemas.microsoft.com/office/drawing/2014/main" id="{AB54BAF3-2A56-80E2-EF19-B3E3A59A667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24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p0rxklF36w">
            <a:extLst>
              <a:ext uri="{FF2B5EF4-FFF2-40B4-BE49-F238E27FC236}">
                <a16:creationId xmlns:a16="http://schemas.microsoft.com/office/drawing/2014/main" id="{541E952B-C743-6240-FC0D-D34A79D889B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66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XI7nSortDpk">
            <a:extLst>
              <a:ext uri="{FF2B5EF4-FFF2-40B4-BE49-F238E27FC236}">
                <a16:creationId xmlns:a16="http://schemas.microsoft.com/office/drawing/2014/main" id="{1B6FE085-182C-7315-AD5B-E198580F52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19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2024-01-22T06:12:33Z</dcterms:created>
  <dcterms:modified xsi:type="dcterms:W3CDTF">2024-01-22T06:12:46Z</dcterms:modified>
</cp:coreProperties>
</file>