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3828C-F947-5689-ECCE-759E9A7F7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6AD7AC-1022-AA32-AE5B-67A6694E0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B40C8-0A3D-6B3F-48A0-2FBB39D6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B2E210-5B9C-AEEB-F30F-3F3BA680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A9604-DF7B-A28E-2623-53BA2BFC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18D87-7C5B-C508-526A-7B02E6CD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0CCF75-8441-3CD7-A6E4-4B244756F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A301B-1296-D6D9-67A2-1B076997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891C6-285E-18A8-9B91-D820B257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B54B2-9043-E4B6-4A61-41172D16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20A55F-BDE8-F52A-B436-36DA398A1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418ED4-2CBA-6B53-D0E2-F0F67BBA3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92A32-10EB-C989-6207-8D92AF92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80D67-74A6-596C-7245-1280F8EB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81803-15A5-A5D0-C67B-2349755C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6073E-2AD9-9961-AF2E-014B6A26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79478-49CC-55F3-011C-AAF60077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EA58E-112B-15AE-DA87-82A38C3C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A962F-39DA-B268-9FE7-85FD2DA2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58D16-39B9-D186-1F97-7718F996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4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4F43D-2929-CF1D-1500-47BB1545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DD1280-277E-6A2E-6FC5-A3720944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E53C7-4D59-D6F6-3AC5-4315B3E6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3F80C-2802-D434-B1D0-C946440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F8CC3-D2AA-FA4E-DF20-9EB5E67D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2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4F5C3-00C0-FC95-BEE2-559C551E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262AA-54CF-DAFF-F78E-CD7059CF0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4C659E-1C55-D613-4329-05219B428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13F9D6-2479-A0B3-E3F7-8B207709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F5964C-C7BF-B38B-442A-BD72EEE4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B86107-9E03-D473-906B-C8C5DDD5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8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9782C-76F0-EE78-DCBE-BFE9586F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E1ED7-5530-7311-8335-C3F1C2B5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245498-17A4-969B-6B06-781605EF6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4AA8EC-A8BD-A378-5D50-9574D2862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9344CD-42BB-C3F2-2C98-A69015634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81271D-32B5-A9E4-68AB-8C0697F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EE47B2-7444-AA1D-22C1-1ECFB518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B1C584-4001-E041-93E0-DF4C35AA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3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0D1E2-FAA0-9B0A-E8DC-A105A535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373D73-EC7D-DE45-08B5-20AA0D05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B14821-08D1-4F95-B1B6-B9BD4648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3D943C-DFDF-99E7-E098-5C439142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328402-8EA6-9D02-4B1D-FF53029C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CC1C5B-C4AA-94F3-BE80-63A81847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05975B-29EB-0553-8837-8C955746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64B75-3438-27F4-1648-EA19DBD7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1B836-314D-0E1A-779F-AD73C54B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D6F798-4244-B676-4CC3-726842DCC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4C1490-40D5-5E64-B8B7-12E0DD06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5D54C-5404-AEE7-5E2C-A9C603E2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D146E-36D6-C6AB-37F5-532BF20D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5870E-65C1-8993-E363-94692B14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7F5650-94E5-6575-B49F-FFC990599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45B97E-4D2A-85C0-7D5A-AFFF0FF83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E30522-E7E2-434C-FE3A-FEBECF7D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3E3C59-085A-2154-7A87-41D22B9E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41473-F5D2-05F2-B1EB-BE03268B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1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B3BC-54CB-F8FC-0D6C-4E4E3825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7E1BDC-762B-1EF1-35FE-30AA26179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D6D50-CD72-A07A-4655-2ACB00D10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686F-BE2B-470F-9608-DB322897156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CC98D-66EA-7B9E-2A0E-576E52C7C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52647-7C0C-A124-3AD6-F36D5C77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E4D1-9E8C-49FA-96EF-EB8C07D4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0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Ld-gR82_W0">
            <a:extLst>
              <a:ext uri="{FF2B5EF4-FFF2-40B4-BE49-F238E27FC236}">
                <a16:creationId xmlns:a16="http://schemas.microsoft.com/office/drawing/2014/main" id="{1CAAA93F-7BCC-AB6E-52B5-ECBEB2C4B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AOT72DNoOE">
            <a:extLst>
              <a:ext uri="{FF2B5EF4-FFF2-40B4-BE49-F238E27FC236}">
                <a16:creationId xmlns:a16="http://schemas.microsoft.com/office/drawing/2014/main" id="{7227D276-A177-B507-E3D6-D699C54326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HuE0NfluE4">
            <a:extLst>
              <a:ext uri="{FF2B5EF4-FFF2-40B4-BE49-F238E27FC236}">
                <a16:creationId xmlns:a16="http://schemas.microsoft.com/office/drawing/2014/main" id="{D86BD751-C0EB-299A-EC2D-1E1138ADB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bDIDMIC1Ys">
            <a:extLst>
              <a:ext uri="{FF2B5EF4-FFF2-40B4-BE49-F238E27FC236}">
                <a16:creationId xmlns:a16="http://schemas.microsoft.com/office/drawing/2014/main" id="{53B3CB73-0F08-5F66-0427-4E1CA7697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0"/>
            <a:ext cx="7194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FfM_NP278E">
            <a:extLst>
              <a:ext uri="{FF2B5EF4-FFF2-40B4-BE49-F238E27FC236}">
                <a16:creationId xmlns:a16="http://schemas.microsoft.com/office/drawing/2014/main" id="{3D3CD0A1-44E4-158E-67AA-AE93EDED4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V4WN50ID4k">
            <a:extLst>
              <a:ext uri="{FF2B5EF4-FFF2-40B4-BE49-F238E27FC236}">
                <a16:creationId xmlns:a16="http://schemas.microsoft.com/office/drawing/2014/main" id="{A3C07BEB-FFBF-3B59-F01D-76276C511C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0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2024-01-29T04:49:07Z</dcterms:created>
  <dcterms:modified xsi:type="dcterms:W3CDTF">2024-01-29T04:49:14Z</dcterms:modified>
</cp:coreProperties>
</file>