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94DB44-000D-7483-7816-7DCD10F84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57EA8F8-01EB-E1BE-411E-2428F8A1DE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32FD24-420A-9DF5-FF3F-6B5108DFE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9DADC-CBF9-4C3C-BA65-BFFE5BC1CFC8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2E735A-8AAB-1FD5-4879-18B8F5EF1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FC40B0-0FF5-BD3A-A991-DC7BF530C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3525-A69F-42CC-9153-A61DC0F09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788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74AFF2-4446-94BC-45CE-E4CF1C01D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ED6CA47-BBDB-082A-D38C-86D3F8CBA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EC517D-29F0-A3B1-DE2D-3FFC400FD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9DADC-CBF9-4C3C-BA65-BFFE5BC1CFC8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62C892-4033-EEFE-498D-58F35EDDA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8E59EA-AD84-02E4-C88F-C245AD15C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3525-A69F-42CC-9153-A61DC0F09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56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746D7B2-3A37-8C99-0A9A-854F41D480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1F1FDD-3334-9F0D-C309-9557EC23F4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78A6D4-1101-74B6-ADA9-3E95C3A9D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9DADC-CBF9-4C3C-BA65-BFFE5BC1CFC8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6784D6-201E-4C73-E8BA-76C655903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F0673E-EBF1-EF30-D53A-8609034E2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3525-A69F-42CC-9153-A61DC0F09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63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1D797-A010-60CD-9E19-F41E073A0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992DFD-6534-E213-291D-83FAE6A9D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62764A-D085-F2FD-9D0A-7641DE92E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9DADC-CBF9-4C3C-BA65-BFFE5BC1CFC8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3D1C6E-5E92-EA7C-5379-2D2C6DAB5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BEBE05-8C5A-BD5F-71E2-6CA259473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3525-A69F-42CC-9153-A61DC0F09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866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87CC6A-B2CD-2AB0-9906-E792507AD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2314F3-038A-C8EC-A218-0D9DBBD97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7428B9-B4FC-8D8D-898E-2726355C7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9DADC-CBF9-4C3C-BA65-BFFE5BC1CFC8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393F8A-D002-829D-8FCD-37B87A882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57FD11-5051-19DF-F5AE-56BC0DCE1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3525-A69F-42CC-9153-A61DC0F09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27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F03734-724A-E0EC-F5D9-D06E8585F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58F066-32D8-885E-6D78-0D981842C0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58CFC39-21B4-731C-66C4-DD5BD807F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4394DE6-25D8-B17A-C3E8-C0C720C7F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9DADC-CBF9-4C3C-BA65-BFFE5BC1CFC8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DA6B0B-1972-A138-84F9-1C9D132B6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095BC99-B170-3FE8-3EA5-524070FD8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3525-A69F-42CC-9153-A61DC0F09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085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720AE-0C70-B02D-21F9-233F76768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E9D166C-1E93-3291-DF21-9D55B1FFF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FE6FFAC-77F6-1B6D-0EDD-04CACB93D5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278609E-2B47-E442-7537-D9699F0A0C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DC51010-C33B-CBC7-FDB7-1B19BC81B6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5C21030-7E0E-2DDD-ECA9-BBCBB5D98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9DADC-CBF9-4C3C-BA65-BFFE5BC1CFC8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C02F433-0743-738F-ECC1-7FE07C046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0B61AF2-39A5-7F54-E397-3A0434996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3525-A69F-42CC-9153-A61DC0F09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6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D528D2-2F86-0459-E0E1-FDB007056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E10E2FC-ED4C-FF4A-1755-B4A7F7F82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9DADC-CBF9-4C3C-BA65-BFFE5BC1CFC8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D0A4F7A-C09C-87C3-BCBA-58689FFD6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5B5FA17-65D6-FEC9-F8A2-B5D0CC792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3525-A69F-42CC-9153-A61DC0F09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057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2EE8331-51F3-D119-9EFD-9FC479DB3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9DADC-CBF9-4C3C-BA65-BFFE5BC1CFC8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05D27EB-EFA8-E7CD-8A03-E17B24159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14F0D54-8ECA-3D53-0332-D25B31B00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3525-A69F-42CC-9153-A61DC0F09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21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8FDC14-9D13-8595-B043-D30F35509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6B790E-21BF-3908-628B-333184AEF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018D7A0-5A4D-D0A2-8503-5F09F3727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03E704-3012-0B70-673A-7A2E5084B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9DADC-CBF9-4C3C-BA65-BFFE5BC1CFC8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A42120-E772-196A-6DC4-3C51B8253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DB5D9B3-4B1E-3E84-8D63-1C7BE916D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3525-A69F-42CC-9153-A61DC0F09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591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37251F-2C09-D47B-61B9-30A88B8D1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AEB1D56-EADC-0467-53CC-1E3ED22785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B6671DA-64ED-A340-EA6D-6EB5336FA8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C61D022-A04A-5497-3828-FE601B5C8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9DADC-CBF9-4C3C-BA65-BFFE5BC1CFC8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D292D2E-25E5-07C2-0D7A-E02651386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F1B32A-C491-A234-3B6B-C7CB5FFFF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3525-A69F-42CC-9153-A61DC0F09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023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69D51D-347C-8C42-7E39-AA179E388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07A23D-0FA2-8645-EAC9-C93AF039F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F596A5-1D30-A2F4-7A08-3FA58E2BB9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9DADC-CBF9-4C3C-BA65-BFFE5BC1CFC8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7061CB-BF02-EA8F-95C1-5EA48C48AD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B15BDB-B94E-D33B-A075-22581A1A8C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13525-A69F-42CC-9153-A61DC0F09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2893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3SVK0K7hwLU">
            <a:extLst>
              <a:ext uri="{FF2B5EF4-FFF2-40B4-BE49-F238E27FC236}">
                <a16:creationId xmlns:a16="http://schemas.microsoft.com/office/drawing/2014/main" id="{6D3CE501-BAC2-90DE-0FDF-63191D8BB3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0"/>
            <a:ext cx="3854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980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rbbNurOtHQ">
            <a:extLst>
              <a:ext uri="{FF2B5EF4-FFF2-40B4-BE49-F238E27FC236}">
                <a16:creationId xmlns:a16="http://schemas.microsoft.com/office/drawing/2014/main" id="{B12C56FD-D500-6A8F-D8D2-BE0A7F04159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0"/>
            <a:ext cx="3854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411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CWLKFbKaPI">
            <a:extLst>
              <a:ext uri="{FF2B5EF4-FFF2-40B4-BE49-F238E27FC236}">
                <a16:creationId xmlns:a16="http://schemas.microsoft.com/office/drawing/2014/main" id="{3B4F730C-07E4-8E13-046A-21A265E6BAE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0"/>
            <a:ext cx="3854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590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VaeDUoNoycg">
            <a:extLst>
              <a:ext uri="{FF2B5EF4-FFF2-40B4-BE49-F238E27FC236}">
                <a16:creationId xmlns:a16="http://schemas.microsoft.com/office/drawing/2014/main" id="{3867E1A4-6AF5-508F-1509-F7221E10861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0"/>
            <a:ext cx="3854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5452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2024-01-25T08:30:22Z</dcterms:created>
  <dcterms:modified xsi:type="dcterms:W3CDTF">2024-01-25T08:30:33Z</dcterms:modified>
</cp:coreProperties>
</file>