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50D37-1EF1-3F85-036E-600800564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D90717-7D53-8460-4684-2E09398C0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A4FD95-E30A-6BED-9A3F-73D48783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E9CB-48C7-452E-B6AB-3754B971704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E91A18-6222-678F-0A71-B8207AEC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E16EF-8726-C1AB-55B6-2B19361D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C434-E978-4C97-9654-2F9CD0062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3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50A41-7541-428A-874E-4A473627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333328-8534-0BA2-FD8D-4FF17CC81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AF161B-85E2-F725-38B8-A92ADF7F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E9CB-48C7-452E-B6AB-3754B971704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222A7C-4795-752F-00BE-4CFC699C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01FA8-FC06-58D0-B80D-26249AB8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C434-E978-4C97-9654-2F9CD0062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4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D8D2-1519-5A61-C885-9B002AC8C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E23D61-7B88-5B7C-0AB2-238612971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79BF9A-6D06-BAC0-D5C2-32D0F757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E9CB-48C7-452E-B6AB-3754B971704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A9C2B-B5F0-684F-612B-343A5541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88E1CA-2ABF-AF90-A7AF-241FA487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C434-E978-4C97-9654-2F9CD0062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B3709-22A8-712E-EEDD-B8EE01E1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C0C930-6CD8-BBDF-71FA-BA9272A4E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79D92-BF5F-0904-0174-176D778A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E9CB-48C7-452E-B6AB-3754B971704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034E9A-2CDB-8B8D-48C4-C802CE5D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0F01A-CA30-75DC-1074-C5B8B415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C434-E978-4C97-9654-2F9CD0062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0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E01FC-33F2-A1B3-36AC-61800A88E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65B51C-2050-9B88-5FB7-745BDA534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D008B7-D166-0C12-C464-39734B5D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E9CB-48C7-452E-B6AB-3754B971704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6286BB-FFE4-75AF-3F56-8809DB10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24E06-5C42-5A69-26D4-E0A41AC6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C434-E978-4C97-9654-2F9CD0062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3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05FFD-39F6-F36D-BA9F-12AD4F22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29C878-F3DA-6F9D-6193-A812EA217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1027DC-722C-66D5-AEBE-EF6A08652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AE0189-B025-A51F-1966-9A2D72E6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E9CB-48C7-452E-B6AB-3754B971704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27B4-CFC3-D556-A89C-14F4D9B7E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9DE278-1D61-C50F-9A7D-F1BB5459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C434-E978-4C97-9654-2F9CD0062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7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B9C57-22F4-76D4-49CC-943850115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EB5131-106F-E4BF-588B-A32C13758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06ED47-25C9-2FBB-7527-4C6D5CFB5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BF9DF2-678A-40BE-60AE-49B9B8A84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1AD562-2C09-A93A-0950-DE4B79E70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953D84-64BE-E257-420E-FC4B490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E9CB-48C7-452E-B6AB-3754B971704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75B7A7-373B-54CC-510A-C064DBAC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339B43-5E70-4984-78A9-0D5C83A7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C434-E978-4C97-9654-2F9CD0062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5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2F794-B24A-2729-B3CE-67A2C2C2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794BB0-8944-E27E-5F1F-9F0C365F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E9CB-48C7-452E-B6AB-3754B971704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5AE3CD-2614-2ACF-825A-19477928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C91A5D-9ED3-CD63-5150-7C200F6D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C434-E978-4C97-9654-2F9CD0062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7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6AE98D-E7DB-7546-8785-06B31D92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E9CB-48C7-452E-B6AB-3754B971704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3AA67-CFF3-E874-9FAD-56512B3B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242C45-D855-6FD1-2605-148823BC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C434-E978-4C97-9654-2F9CD0062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5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63AED-DE1D-7AE0-2931-7E4A19F8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B2AF2-3B6F-82FF-92F7-D53378209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C5494-6A23-38CB-B622-8ADD53881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D32DA-05E1-31BE-FC71-DCFDEA5A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E9CB-48C7-452E-B6AB-3754B971704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F51641-81F9-9A8F-E3B6-30650DB9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84D25-ECE7-113D-03F6-5005770B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C434-E978-4C97-9654-2F9CD0062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5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9286-5199-46E9-E12E-5413B7D6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1F75DB-1059-CFEE-88BA-5C9CD5583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502231-0C30-81BB-C08D-112953FB5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5C866C-701C-C70A-61F4-AEF49F77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3E9CB-48C7-452E-B6AB-3754B971704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02035B-558B-1025-3952-DA5653CF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2EF33-59A9-2A7E-B5C9-1035ED9D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C434-E978-4C97-9654-2F9CD0062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3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67E43-3BDE-EB38-9C99-BA83C8DF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88F083-E7E5-9C66-358D-557DEEE4C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64094-998B-BF23-50D2-E1E167E83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3E9CB-48C7-452E-B6AB-3754B9717049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529B8-F9DC-2670-E118-7BED08637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683144-88ED-A077-F2BC-9452CE341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C434-E978-4C97-9654-2F9CD0062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5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_5iE1ve5Ug">
            <a:extLst>
              <a:ext uri="{FF2B5EF4-FFF2-40B4-BE49-F238E27FC236}">
                <a16:creationId xmlns:a16="http://schemas.microsoft.com/office/drawing/2014/main" id="{2C331C65-F1D5-9E65-A3C4-4227A2C26A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4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Rx8iV-er8g">
            <a:extLst>
              <a:ext uri="{FF2B5EF4-FFF2-40B4-BE49-F238E27FC236}">
                <a16:creationId xmlns:a16="http://schemas.microsoft.com/office/drawing/2014/main" id="{E2D945A6-E4A2-448D-9BFE-BEFD82B004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3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5ppYhDw760">
            <a:extLst>
              <a:ext uri="{FF2B5EF4-FFF2-40B4-BE49-F238E27FC236}">
                <a16:creationId xmlns:a16="http://schemas.microsoft.com/office/drawing/2014/main" id="{507F0D64-4535-08C3-FDAA-7893509428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9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4cceUkYRbc">
            <a:extLst>
              <a:ext uri="{FF2B5EF4-FFF2-40B4-BE49-F238E27FC236}">
                <a16:creationId xmlns:a16="http://schemas.microsoft.com/office/drawing/2014/main" id="{8B8CF6AD-4D39-5F61-1D1C-1A9EC6FBA7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yhv1sJoZc">
            <a:extLst>
              <a:ext uri="{FF2B5EF4-FFF2-40B4-BE49-F238E27FC236}">
                <a16:creationId xmlns:a16="http://schemas.microsoft.com/office/drawing/2014/main" id="{B5F9EA6B-CEF4-D184-AE15-002B4A5DB8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9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6N0ObfdTh4">
            <a:extLst>
              <a:ext uri="{FF2B5EF4-FFF2-40B4-BE49-F238E27FC236}">
                <a16:creationId xmlns:a16="http://schemas.microsoft.com/office/drawing/2014/main" id="{62F54004-9692-0D8C-416D-08130D1E5F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04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2024-01-26T08:35:46Z</dcterms:created>
  <dcterms:modified xsi:type="dcterms:W3CDTF">2024-01-26T08:36:01Z</dcterms:modified>
</cp:coreProperties>
</file>