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8B95DF-D32D-AD99-2F46-3938BD1302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6F3EF06-153C-895B-56EF-C76FEBD179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DB577B-796E-C3B7-ACA1-18C593C23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5E7E-7BCC-431F-AC56-5D493FA6565A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6D8651-E87C-9780-77A7-89F081F92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8199E9-D694-EB50-9C92-A8131B266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29476-9059-46AC-A2BE-DC99B944F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188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BA67BD-EE7A-33D9-E795-E317887E3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7054E43-F74B-9261-3297-54D1C0DAAF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AD485E-77DC-07A5-02A9-79AF0A7CC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5E7E-7BCC-431F-AC56-5D493FA6565A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B71274-5279-2735-5FA7-ABDD35D55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133C38-A6C1-48F1-BF78-C309D7742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29476-9059-46AC-A2BE-DC99B944F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235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994B51B-9F79-FED0-AA40-AEBE7C1AD4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62C5E7A-EBA8-7639-524A-D57B8EBBD6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E46FBB-2953-59BF-91FF-036170CD3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5E7E-7BCC-431F-AC56-5D493FA6565A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535E98-7299-4E63-3111-FB7CDBB5B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14DDA5-9F66-501F-0A42-D4CC8F0CC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29476-9059-46AC-A2BE-DC99B944F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892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15D191-5147-3DD2-B9FD-5AE061D05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3242A3-CA60-7928-7EDA-9F901F7C8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175330-5CD4-A7A4-F8FD-AE648B1CB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5E7E-7BCC-431F-AC56-5D493FA6565A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510CDE-D693-6630-8332-8EEC0C0F8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9E4BC6-5991-EEC2-9E39-77CB54690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29476-9059-46AC-A2BE-DC99B944F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677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448172-E200-5A63-7B89-11E7B80DA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2DAD69-1699-3243-683F-79C5459B8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6C86FC-CFD0-9511-EEBB-85D867AE6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5E7E-7BCC-431F-AC56-5D493FA6565A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739112-67C6-69CA-08FD-4208043FB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8C2D37-2F26-8DE3-821C-AEE3BF3EC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29476-9059-46AC-A2BE-DC99B944F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043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6E01BB-87D8-7F9A-FF1C-C0B6AD3EE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7ED5E8-DD02-B400-AAB5-EDD69CA121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D86677-F3E2-374C-B35F-2D20473F5A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7CEF69-AFE2-6D17-DC9D-368A8A7A1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5E7E-7BCC-431F-AC56-5D493FA6565A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C8E01F-2413-7C20-D72A-B8FC4E415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3EB925-F160-674E-66C4-1F287B93D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29476-9059-46AC-A2BE-DC99B944F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923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686854-7E2A-087A-43E4-C7E47017E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4CE057-FCDB-F83D-B00B-6BC7ECFF6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B3A866B-BB19-3256-FC93-703422415F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272D5FD-E779-209B-9162-90F40185F4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851EBB1-2E09-A36D-F14C-6D489DD916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6DBFE6B-68CA-E1C0-B91A-729C468C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5E7E-7BCC-431F-AC56-5D493FA6565A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1DEEE8-5014-F81A-394A-59863DDDC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4EE98CE-19B3-DFAE-72F3-E3740849C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29476-9059-46AC-A2BE-DC99B944F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818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752D9A-6AFD-365F-0A93-5C5263B52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9A91C9F-F797-55A5-F15C-0126F3803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5E7E-7BCC-431F-AC56-5D493FA6565A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03B8AA3-7ECA-5F67-9C23-7FAE0D06C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9253679-11B8-E9B8-737B-FB9A896F5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29476-9059-46AC-A2BE-DC99B944F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82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3057DEB-E77D-FB0C-8C51-F6DA4A8B9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5E7E-7BCC-431F-AC56-5D493FA6565A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84FE635-050B-7DF9-5C7D-9B0FEA6FE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064C44-FAF4-698E-9641-3A1A8512A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29476-9059-46AC-A2BE-DC99B944F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47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3D6DA8-7F55-250B-FD2C-039C85632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056DE5-2E7D-7D51-02A2-48AB0FA35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95300C4-F470-AABD-FF60-46E53BEB68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452CEB-5DC2-25A6-34FB-A3A53D9C4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5E7E-7BCC-431F-AC56-5D493FA6565A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83E643-5701-3844-9D6A-6E32EA4CD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0966F0-DABB-6E0E-614C-0D0C4288F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29476-9059-46AC-A2BE-DC99B944F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685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EC2175-A66D-0DD0-5908-992C5A554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F43AD56-C4AA-CEC4-5D93-43A5741670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0E0B76-AF5C-3006-0715-7BE807193B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A4F332-3EA7-1064-A906-9BC97781F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5E7E-7BCC-431F-AC56-5D493FA6565A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32ADA7-D9AE-5F5F-86FA-DD1787D07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26A376-7FE6-4263-9DC5-B63289EF0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29476-9059-46AC-A2BE-DC99B944F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901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8EBF5-478F-34D5-3E81-7A702F019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6D109A-2ABB-DECC-9566-155030EF3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60B8D-AB4A-9125-326D-3179E9A037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D5E7E-7BCC-431F-AC56-5D493FA6565A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291478-70BA-B4E4-7017-F0AE9B93E1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B5E632-B287-23E1-931C-B356F0D2DC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29476-9059-46AC-A2BE-DC99B944F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7225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_4oUlhDfF8M">
            <a:extLst>
              <a:ext uri="{FF2B5EF4-FFF2-40B4-BE49-F238E27FC236}">
                <a16:creationId xmlns:a16="http://schemas.microsoft.com/office/drawing/2014/main" id="{56026C4E-D7AA-181C-5F14-E0E80D171A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321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n6AE6wyj9c">
            <a:extLst>
              <a:ext uri="{FF2B5EF4-FFF2-40B4-BE49-F238E27FC236}">
                <a16:creationId xmlns:a16="http://schemas.microsoft.com/office/drawing/2014/main" id="{3971141C-F541-C098-F5FE-8634F3A398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288" y="0"/>
            <a:ext cx="9115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689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kUQAHpCu1Bc">
            <a:extLst>
              <a:ext uri="{FF2B5EF4-FFF2-40B4-BE49-F238E27FC236}">
                <a16:creationId xmlns:a16="http://schemas.microsoft.com/office/drawing/2014/main" id="{BFF9AD11-E11C-F49E-644C-D807DDE35C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288" y="0"/>
            <a:ext cx="9115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526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7_8QPZkNEQ">
            <a:extLst>
              <a:ext uri="{FF2B5EF4-FFF2-40B4-BE49-F238E27FC236}">
                <a16:creationId xmlns:a16="http://schemas.microsoft.com/office/drawing/2014/main" id="{31182C2E-3DB7-8FC7-2875-0DD2EA687F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288" y="0"/>
            <a:ext cx="9115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571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-SjqT0wKNMM">
            <a:extLst>
              <a:ext uri="{FF2B5EF4-FFF2-40B4-BE49-F238E27FC236}">
                <a16:creationId xmlns:a16="http://schemas.microsoft.com/office/drawing/2014/main" id="{8FB77109-146F-F04E-AA7F-4675D75699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288" y="0"/>
            <a:ext cx="9115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1218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Кеншин Миленов</dc:creator>
  <cp:lastModifiedBy>Кеншин Миленов</cp:lastModifiedBy>
  <cp:revision>1</cp:revision>
  <dcterms:created xsi:type="dcterms:W3CDTF">2024-01-29T04:49:29Z</dcterms:created>
  <dcterms:modified xsi:type="dcterms:W3CDTF">2024-01-29T04:49:37Z</dcterms:modified>
</cp:coreProperties>
</file>