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E73F2-36A0-8C5C-1040-C47FCA2A0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3111E6-E894-483D-62A9-1E0EF33FA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16C87-A0C0-583E-0C54-865EC6B4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F1468-B7DF-6A7A-FB67-B0775316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9AFCB-E12E-DB4F-4867-8824953C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3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F6DA-0921-8922-B0CD-2A56E8E4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277A49-C45C-2FED-CB39-CE2EEBF1A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8124A-ADA8-D0E5-4F15-1547200F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7849E-A8C0-4D80-9912-0029CE43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C74BD-C485-C4BC-F25D-72E0B50E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3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6CE47-747D-96EC-7DBF-484C4E454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E593EF-FF3B-6D91-C0F4-C1925008D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D6828C-18B4-4007-B789-8C194FBA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5912E-FEA2-DD26-C75C-78F9A044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6BCC3-D211-E6DE-B4D0-5456BAD6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3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4EDC4-1EA7-8F45-CBB0-6E665579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C7BDF-9769-19A3-CC37-79131A32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6F226-23AD-27AC-4349-5857BC82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E6A7D-5E94-36BE-C689-58DFCEAB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C21B2-2F50-912B-BD27-93641DE8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9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68D3-C367-6260-5169-599D1C8D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1379BD-862F-A6ED-31BE-91447EE30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28B50-66D8-A174-9D62-25396E91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CC866-EB51-CB29-3F8B-E7D48B03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1D548-704A-9A22-0BB3-BF0F3538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CCEC-1F0C-F08B-E92A-759DD930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E904D-C096-0EFD-0B39-AAB8ED06A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DD812-CFBD-DF26-B976-CD0409B6E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EDBED4-4977-CFE8-5CEA-5967ED58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77B90D-C804-F07A-3F01-14E479F1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707FD-0ABC-C9E6-3005-F6153D10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6F3AC-1CD2-3F86-C10D-210C435F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2861F-D178-59A9-1CB8-CA00E825F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2C14FE-0253-2349-DB4A-F241E1CF9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1F9F63-EA9E-055C-AA8E-4B321568E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0A3FC-09E9-5CBA-66B5-106951146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9EC53C-EAF6-5C1F-D693-4C5A3C99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00DF78-D82E-15E9-CE85-4F7D066B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BD1A98-6FE5-4A1D-A24C-3D8713F5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696A-DC66-ED63-BB7C-4401E390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0364E-B7EC-6C36-EE3D-49A230CE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823FD6-F14F-C467-22DF-0FEEAD17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087EF-3172-3040-CA0B-33AFACBD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9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5876D3-57C6-B5D0-A49A-44942982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C06502-E7E8-8BFE-7C36-8FE17818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180632-AC08-73B8-4273-E6770DCD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E51A-0D4C-DAC5-8524-301C67DC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10105-6A76-919C-5F00-CAC0E6C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ABA694-5D98-2A9C-F3F7-1994D0B04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6DEEA-4537-AA41-B6E6-8B81BB58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AF0280-9593-D86E-E58B-4F01018D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89F72-BE52-E4A7-5711-F72732BC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9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B70A7-7990-317E-36A2-3B54AA32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30220F-5FC1-EE5A-9352-BC93D9A41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9B0140-C62F-48A0-BC2A-72DD41254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E7FF27-7546-A166-D00D-168155B4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3F4A33-509B-4AEA-6467-8939D739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F8246-CB72-CEED-AD7D-F8D96E1A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FFAD-7590-CD98-DE13-3B0A3C74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42EF1-CA49-7229-4106-93CCB817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2A2E1-64FA-D69B-9A1B-449F25A77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EC50-B170-4BD6-9189-D01661C95C3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921D7-44AC-BAB5-F18C-1B8C12CA7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9C4A2-AFAE-66D4-4E35-4328BF188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F050-56E4-4EAD-88AD-5C9F3B0A1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NXtlkX_vY">
            <a:extLst>
              <a:ext uri="{FF2B5EF4-FFF2-40B4-BE49-F238E27FC236}">
                <a16:creationId xmlns:a16="http://schemas.microsoft.com/office/drawing/2014/main" id="{200C951C-4819-DD76-6AC7-6DF47394E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2xskhUNuQ">
            <a:extLst>
              <a:ext uri="{FF2B5EF4-FFF2-40B4-BE49-F238E27FC236}">
                <a16:creationId xmlns:a16="http://schemas.microsoft.com/office/drawing/2014/main" id="{89F1E935-1F20-D365-867B-D9CC85B28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tIArIQYBK0">
            <a:extLst>
              <a:ext uri="{FF2B5EF4-FFF2-40B4-BE49-F238E27FC236}">
                <a16:creationId xmlns:a16="http://schemas.microsoft.com/office/drawing/2014/main" id="{280E8143-58DC-0ACC-BB5A-2A25BB700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E7pcHC5MgY">
            <a:extLst>
              <a:ext uri="{FF2B5EF4-FFF2-40B4-BE49-F238E27FC236}">
                <a16:creationId xmlns:a16="http://schemas.microsoft.com/office/drawing/2014/main" id="{E70888BB-9B81-1DF4-3394-4A3635F6F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iUcAsixmZk">
            <a:extLst>
              <a:ext uri="{FF2B5EF4-FFF2-40B4-BE49-F238E27FC236}">
                <a16:creationId xmlns:a16="http://schemas.microsoft.com/office/drawing/2014/main" id="{7C3FCBA6-BD22-C13E-32FE-BF5D6B423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2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2024-01-29T04:50:23Z</dcterms:created>
  <dcterms:modified xsi:type="dcterms:W3CDTF">2024-01-29T04:50:29Z</dcterms:modified>
</cp:coreProperties>
</file>