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5D186-5315-0BDF-D972-D08DB67BF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ED3B75-3C69-BC0D-F80D-89E08580A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B84C-C11E-DAE7-21F6-CE66B6D2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D6E63-9233-ED42-2D8D-BF17B779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1D032-9DB2-18D1-FB01-9CBD6320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0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BB562-5369-960D-FC16-41FE99EB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5CBDBD-412F-8346-2FBC-6DBD6EBAE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1F218-4107-6B7B-E8B3-4FDA33A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F9E54-405D-5777-F6CB-FE4FF96E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BE248-6682-4E02-D9E4-7115E958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FB9E28-3313-1E0E-65E6-DA669926C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CF361-8FC5-43B7-F76B-44EFB837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330E9-7473-112D-F2F3-39563BAD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4D8D3-7EE3-9656-1EF6-DCC5F4F7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0C1DF-EED4-5F91-402A-00D4FC5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A98AF-CFD6-C9B1-ECE4-9FF5FD9B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A4518-467F-B190-2F15-E39DB2A7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9EE94-0E89-2F9B-0F69-48958C65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B2BC1-2CFB-47C8-CA3D-9016E147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3667A-CFA1-F5B5-5023-FE93D76C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6C5D0-4383-E603-6B1A-527B356D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005E0-3BC2-9C4F-6C3D-9155C04A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5A6C4-7CDD-5D6C-F683-298002E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4F061-2D97-C1ED-D4B0-D7C025BE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531A1-F32D-1B2F-56B8-EB14C5F8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247B7-86E8-F9D2-A6C9-EA388C1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B3362-2095-9456-6C1E-91B62E834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A65A05-FED4-D2C6-2CFB-5D7DDE380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004E54-2273-5C12-4476-B2A4D3BC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E48B4-E168-E416-F441-CCE8EB5C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EC756-BB04-B2BC-9F36-311B2E33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AB2E2-DAE7-7B95-2AB5-888DF625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918C5-0B02-429E-5378-70050DFF8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0E6E2B-F89F-38C3-1339-A0AB46770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10247F-A3E2-D7FF-7439-77739618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650998-DE7B-9351-FF07-FFC38B67C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5A692E-E368-0ABC-62E4-98A190FD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478222-F812-FDFB-6543-B52539F0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87BF74-31FC-DD01-FDE9-43BEA72F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75523-0F91-888A-6AB6-22F2AF52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54763D-FB69-B772-E2DA-DAD19A5A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DCC216-CEC6-3292-E4DA-BE168ADE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5790BB-EE4F-5204-AB17-08534353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3A3EE-AE65-E8D3-B4CC-5B57212B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D4552C-0BB7-47EF-5F54-B6D7B00A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870A84-79B5-D096-DD11-7F09F70F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4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062-FC6F-61CA-7496-5B06D6EE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49AC6-6426-E3EE-E81D-17FB48A0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8E86A-FBCB-ACC2-36D1-977E60EC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0CE8F-4019-BBCB-A81F-0C88E0FE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4E8F11-4EC6-7099-ACD8-EB47A9DD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C8ECE6-2B42-C3E1-2BB2-214C5B4A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44080-C8CA-B05C-D463-D5086418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E20416-1C0C-DAC4-64EF-065A8FDF5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0BA857-4F39-E3F8-5B6F-77D9FDD14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CDAF3-80CF-452B-31DF-80512B84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C299C-7667-521C-0681-C6A9A4AD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938269-AC9D-5B7E-80BF-67F2EFB3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0C19F-359D-4B17-2628-D49028C7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AF4D4-CA9F-8A0C-6B9C-BE0CA2311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49BCF-C78B-C37A-EB74-D86D1B946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FE59-56E5-463B-9518-2A9EB193ABF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CC0E4-E097-56B2-2CF9-14BF239F6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0831B7-A78E-4C39-CD96-F8073CD5D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26D4-B4FB-4947-8EF0-7923713D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05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9CwjlzT3jQ">
            <a:extLst>
              <a:ext uri="{FF2B5EF4-FFF2-40B4-BE49-F238E27FC236}">
                <a16:creationId xmlns:a16="http://schemas.microsoft.com/office/drawing/2014/main" id="{FC0D3592-28E5-5825-699B-7FB9E25B4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wI4ZrJeg0">
            <a:extLst>
              <a:ext uri="{FF2B5EF4-FFF2-40B4-BE49-F238E27FC236}">
                <a16:creationId xmlns:a16="http://schemas.microsoft.com/office/drawing/2014/main" id="{50D8FA4E-8909-4B75-DBF6-667643232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5gqTQ3a3c">
            <a:extLst>
              <a:ext uri="{FF2B5EF4-FFF2-40B4-BE49-F238E27FC236}">
                <a16:creationId xmlns:a16="http://schemas.microsoft.com/office/drawing/2014/main" id="{2D66667D-A12B-731C-C3F5-AAEAF9E3B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0"/>
            <a:ext cx="917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0cb9QjlmE">
            <a:extLst>
              <a:ext uri="{FF2B5EF4-FFF2-40B4-BE49-F238E27FC236}">
                <a16:creationId xmlns:a16="http://schemas.microsoft.com/office/drawing/2014/main" id="{DC4819F6-FF5C-8863-3E73-A46D5063D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RONJZZJo8o">
            <a:extLst>
              <a:ext uri="{FF2B5EF4-FFF2-40B4-BE49-F238E27FC236}">
                <a16:creationId xmlns:a16="http://schemas.microsoft.com/office/drawing/2014/main" id="{FB9A3D9B-CA4F-4223-2160-87411E854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q79r0xAHdc">
            <a:extLst>
              <a:ext uri="{FF2B5EF4-FFF2-40B4-BE49-F238E27FC236}">
                <a16:creationId xmlns:a16="http://schemas.microsoft.com/office/drawing/2014/main" id="{87453DFF-045D-2FC1-0603-BDB887162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763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_qS1LA75IY">
            <a:extLst>
              <a:ext uri="{FF2B5EF4-FFF2-40B4-BE49-F238E27FC236}">
                <a16:creationId xmlns:a16="http://schemas.microsoft.com/office/drawing/2014/main" id="{15B27F66-7ED3-D218-C243-891071233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6q-tyNtAB4">
            <a:extLst>
              <a:ext uri="{FF2B5EF4-FFF2-40B4-BE49-F238E27FC236}">
                <a16:creationId xmlns:a16="http://schemas.microsoft.com/office/drawing/2014/main" id="{4A6E647C-F493-A73B-DBC6-D0445250B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56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2024-01-29T04:49:59Z</dcterms:created>
  <dcterms:modified xsi:type="dcterms:W3CDTF">2024-01-29T04:50:07Z</dcterms:modified>
</cp:coreProperties>
</file>