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6DCAF-6BE2-0F31-4C8A-1DCA1682B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E2140E-7208-A2B8-3CE7-43B75AF72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4B43DF-BE10-46FF-4A95-0FD1CAF6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55B1-9566-412A-91D7-94C55AE78E7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7CD60-428C-9154-38AC-95A5E19F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D8A92-5DF7-2CB1-3A55-11F8D65B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472B-33BA-44A5-89BA-7179510A7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3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05A50-81F4-087E-0E23-45C21A5C1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DE0FFA-B3E1-CB14-677A-8F1D14D42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96A402-7552-05C1-EA3F-A00EF40D4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55B1-9566-412A-91D7-94C55AE78E7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EFAEA8-8EC3-75BD-1F9F-02BD35AC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0AA866-5F56-B580-DC6D-F4DD38715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472B-33BA-44A5-89BA-7179510A7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4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9B1824-80D5-73D6-52EA-D7CD529CD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D5BE80-9DF4-8BCA-67E5-E53EAC535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7EEAA-E756-091C-53E4-33EB68DBA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55B1-9566-412A-91D7-94C55AE78E7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E1499-0193-5925-7F2E-D9C82B2D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4451F-9DEA-B5DF-BBEB-B37CC245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472B-33BA-44A5-89BA-7179510A7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7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AD0CC-6169-89EA-47C2-4E82F274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EF359B-7C40-3BC1-878F-CFFABA651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3C538E-A3A8-0BBC-EB3F-A0916E44E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55B1-9566-412A-91D7-94C55AE78E7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241A06-BDF0-B7F4-F3E5-2C184387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661FB1-89D0-161E-808F-FB521E21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472B-33BA-44A5-89BA-7179510A7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5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F9EC9-9B5F-CA4D-15D5-4FB9786FD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32327A-FF86-7594-192A-62E32EB8D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FB0E5C-1F2F-787D-636A-C8B2E323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55B1-9566-412A-91D7-94C55AE78E7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1E7199-D180-CF61-839C-6AC0E835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C4AA11-4CC4-6BDA-CA49-F6CC5591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472B-33BA-44A5-89BA-7179510A7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9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8A535-5B18-23E6-066B-CDBE68A0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EC4886-A816-C5BF-D768-F54601ECC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1A12F1-EF89-68AC-280B-27EA7BA6F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630D1F-CBA2-80AA-2B3E-A5C1AE4E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55B1-9566-412A-91D7-94C55AE78E7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124104-2183-59A9-09B4-49FB682A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15FFB-97F7-9F87-3A05-7A9A09AF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472B-33BA-44A5-89BA-7179510A7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05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8F1E8-817B-05BC-FC3C-70CF5F214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998342-4F13-1AED-420B-E24F56E9E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A39219-E50E-3DEF-4240-6A47AE038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026C98-93C8-008A-EEC4-CB084C22D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C9C9FC-88A6-7137-78D9-B67AD5B2F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45C4B8-4116-DCA6-737E-390C7F6A6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55B1-9566-412A-91D7-94C55AE78E7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CF60A4-C07E-BB22-C915-D6D08F8D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16C0B0-5D7C-4955-4E0C-13FA86EC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472B-33BA-44A5-89BA-7179510A7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8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86E3C-6FB7-5488-8286-B18C0BD96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0135F1-0B92-488D-ABBD-D39E3192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55B1-9566-412A-91D7-94C55AE78E7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767ECC-D977-5DA6-2A90-C48B91231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9AA26C-7D72-790A-418D-5973E175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472B-33BA-44A5-89BA-7179510A7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0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B82D26-9013-DDD6-740E-17FB91A6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55B1-9566-412A-91D7-94C55AE78E7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B102BC-1EBE-F5BA-6D10-2BCBE87B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6EDAF-AA21-6CE4-B0B7-D05040E7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472B-33BA-44A5-89BA-7179510A7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9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E2DEA-42D5-F78D-9BB3-652A614C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17EF33-D2CF-ADCF-07EE-62DAEA45D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1D259E-6AA7-2BC1-0C40-D8AF81A87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2790BC-403F-B776-257E-D78C6D661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55B1-9566-412A-91D7-94C55AE78E7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208706-B9E5-AB70-28FF-A7B6A2E34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8F606C-09D6-8EC9-549A-066EA5E23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472B-33BA-44A5-89BA-7179510A7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9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1C107-B5CC-0DBA-E23B-7C8FDA07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362741-EF12-FB19-71DB-BECE6AC7D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D88736-694A-8FCB-2FAC-1BE4ED4E5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FCFB43-9A08-C089-ACD2-686427C7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55B1-9566-412A-91D7-94C55AE78E7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24F7D1-C572-20D3-C1B2-4EF96D6B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A9FA1F-471A-A0A9-A778-2930B9B5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472B-33BA-44A5-89BA-7179510A7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4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EB707-0D7E-30B5-67E5-E17CF524C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73FAF5-C3FD-A5AC-3AA7-940A12E9D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F2096-49B7-5BC8-B765-115CF973D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55B1-9566-412A-91D7-94C55AE78E7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F58844-736D-AF8B-3979-55FED6BA3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A5C64F-2643-082F-3D71-9606822F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1472B-33BA-44A5-89BA-7179510A7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647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Dg1MQYaRGw">
            <a:extLst>
              <a:ext uri="{FF2B5EF4-FFF2-40B4-BE49-F238E27FC236}">
                <a16:creationId xmlns:a16="http://schemas.microsoft.com/office/drawing/2014/main" id="{C2E5AFA5-CC91-04DC-2D9F-7B8C2F2E6F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5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gXORejxkWE">
            <a:extLst>
              <a:ext uri="{FF2B5EF4-FFF2-40B4-BE49-F238E27FC236}">
                <a16:creationId xmlns:a16="http://schemas.microsoft.com/office/drawing/2014/main" id="{170B7337-4C70-061C-BDDF-6375366CF1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5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8v2hh90b0Q">
            <a:extLst>
              <a:ext uri="{FF2B5EF4-FFF2-40B4-BE49-F238E27FC236}">
                <a16:creationId xmlns:a16="http://schemas.microsoft.com/office/drawing/2014/main" id="{0DC2215F-8F2A-1BBC-2308-9C00115077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5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hnVr8LZ1rg">
            <a:extLst>
              <a:ext uri="{FF2B5EF4-FFF2-40B4-BE49-F238E27FC236}">
                <a16:creationId xmlns:a16="http://schemas.microsoft.com/office/drawing/2014/main" id="{8C989455-ACFB-101B-C2FB-A1DD48C423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7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TAzuGcBPMc">
            <a:extLst>
              <a:ext uri="{FF2B5EF4-FFF2-40B4-BE49-F238E27FC236}">
                <a16:creationId xmlns:a16="http://schemas.microsoft.com/office/drawing/2014/main" id="{B5C2C16C-18C6-15B3-70FC-1308E697FC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5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8hafjSiKzI">
            <a:extLst>
              <a:ext uri="{FF2B5EF4-FFF2-40B4-BE49-F238E27FC236}">
                <a16:creationId xmlns:a16="http://schemas.microsoft.com/office/drawing/2014/main" id="{AFEBFEDB-3B84-F929-B1FE-548664BA89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9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_BmUtdOmw8">
            <a:extLst>
              <a:ext uri="{FF2B5EF4-FFF2-40B4-BE49-F238E27FC236}">
                <a16:creationId xmlns:a16="http://schemas.microsoft.com/office/drawing/2014/main" id="{677FA711-4E4D-E8F1-BE70-648DEB5FB6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7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3eZZidFrnA">
            <a:extLst>
              <a:ext uri="{FF2B5EF4-FFF2-40B4-BE49-F238E27FC236}">
                <a16:creationId xmlns:a16="http://schemas.microsoft.com/office/drawing/2014/main" id="{8F9A8064-A6AB-2259-A529-4DDDC597EF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5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iwOL_xiUxs">
            <a:extLst>
              <a:ext uri="{FF2B5EF4-FFF2-40B4-BE49-F238E27FC236}">
                <a16:creationId xmlns:a16="http://schemas.microsoft.com/office/drawing/2014/main" id="{E3439E0A-66D6-2B0E-2FEE-1C8B7D7DA2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9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KqPXY57GIU">
            <a:extLst>
              <a:ext uri="{FF2B5EF4-FFF2-40B4-BE49-F238E27FC236}">
                <a16:creationId xmlns:a16="http://schemas.microsoft.com/office/drawing/2014/main" id="{12BC05B9-C579-B969-3930-3F50BA6121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81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nbyfgqvQY8">
            <a:extLst>
              <a:ext uri="{FF2B5EF4-FFF2-40B4-BE49-F238E27FC236}">
                <a16:creationId xmlns:a16="http://schemas.microsoft.com/office/drawing/2014/main" id="{FCF74F8E-3F70-FA3E-244A-9CC908B92F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68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2024-01-29T04:50:43Z</dcterms:created>
  <dcterms:modified xsi:type="dcterms:W3CDTF">2024-01-29T04:50:50Z</dcterms:modified>
</cp:coreProperties>
</file>