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CE910-EDD6-2A4A-5E3A-3D530BD67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8F1675-FD68-9C3B-070B-ED44C6FEE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6B3C6A-FCD7-9FB3-F374-EB2AD4A2C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861532-C839-273E-A5FC-A6415BE9A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8D97BB-D05E-3BA7-5DA1-7F557BB0E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19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B479C5-D6FE-9E29-5B11-5E0AD0E6A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0E34DC7-53F8-13DC-5655-1C4D0E1151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FFD454-F5EE-DD46-8947-2246BC81F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D99838-AA3D-A165-C01B-FA6EBEFD1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D9F63E-09BE-460C-5A9D-3F1DA9C0B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825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1770DB4-8099-BE2D-4529-71B9E0CF8A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DBE104-68D6-B01E-E906-0E1ACE126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FFA0ED-3B3F-6858-EC3F-1BC01DD6D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4471C2-21F5-9615-1EDA-043EEDDEC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8433C4-19BA-565B-0727-192E442BD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59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F6098B-9F10-BA00-B39B-DE04652C9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74E536-DFED-7A87-99AC-9E5075C22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B74EB8-AEF9-7AC4-7B5D-36E20C163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C92C74-9AAC-0B67-F73E-4B52B38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80DC48-9D37-0514-6C18-0D99DCFD8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3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096B08-0F1A-5DA4-4F52-29850CDE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FA6272-C7D8-3E14-98D5-F011E1D5B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727901-F09B-BE7E-5A0A-F5204D932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B2049C-4CEC-98B4-4D15-1EC95A083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E695AA-6C42-5FBE-36E5-FF467B8AD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64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3DA66F-1D7E-DB59-0D86-27940C823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668040-16CA-559C-00D2-F8F0A630B7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98B26D7-9E14-124C-D640-BB047F89B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81EF48-C8E6-2829-CBBC-4C58D2732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11BA929-E768-D3B8-5781-F8412CDE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A2C041-CD94-25C0-2C10-EC84925B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40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D27F5-D624-79D3-67EC-0BE3AA2A3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0B478C-28A5-F866-534B-BADE24CA5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626024-55EF-E680-5C38-E31582331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9840F1-211D-157B-9E5A-1DAB7D182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272127-2BBB-490D-11ED-FDE6A7EAA1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DBFA34E-ED14-107C-9CF1-BF144BB51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274030-93C1-C8F4-614C-11ACA4795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B29F5DA-92A9-3304-15C8-10D5CB231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69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A7CC7-0C98-93C6-69F4-12911A73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6D1ECC-15AB-FA56-4E7C-3F0BDC508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BE7C3D3-3E46-7839-06AF-253D36F37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207EC06-D02B-1DE4-BB22-8E39A3DAE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0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346098-CEDD-B010-BFF1-16819096F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4C65571-49A7-8746-D95E-40221118D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31C2A83-B5B9-5525-AC6C-552205991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65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EC216-1C6D-95C7-1113-990472E24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2EEF66-B42D-BF00-AC14-2CFDC8DFA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FA01DB-EFDA-76AD-6EF3-F8E3E9708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E8EA3A-4942-3004-4ECF-EC95AE614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9AB2EC-4DF7-0BB8-04DF-51A1935D1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EE5A94-6FF6-05F2-FD6A-6A1A13DC0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254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6447B-8468-DF22-ECE1-789C28896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94F606-3F4F-6297-19B0-CE4307008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63F949-AB2B-9560-D835-88927576C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80367D-9156-A851-9AEE-4F64C2D3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E736D7-3202-2970-2CDD-8CD09651D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87E858-A683-6207-2C43-D7E9EEED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5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934ADB-E16A-529F-A111-5A3A02B91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F0663B-0E0A-1CD2-C373-EB3F114F8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8F304F-CA4A-3186-DD09-E6E0BFBCDB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ACB72-89F8-44DC-A1C3-31506C310806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7566DD-6067-CF19-FB42-786D211977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F0E282-E295-2E5E-F86B-53D1EB8D2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208B8-3527-41DC-897A-6DC874F80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3250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6SjActiFc">
            <a:extLst>
              <a:ext uri="{FF2B5EF4-FFF2-40B4-BE49-F238E27FC236}">
                <a16:creationId xmlns:a16="http://schemas.microsoft.com/office/drawing/2014/main" id="{B3436742-66DB-AAEC-1155-02E11FCE41D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077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RupfD0Gei1M">
            <a:extLst>
              <a:ext uri="{FF2B5EF4-FFF2-40B4-BE49-F238E27FC236}">
                <a16:creationId xmlns:a16="http://schemas.microsoft.com/office/drawing/2014/main" id="{BD880B7D-6366-3097-79E6-3F0202C6975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89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zoGkf5_YdmY">
            <a:extLst>
              <a:ext uri="{FF2B5EF4-FFF2-40B4-BE49-F238E27FC236}">
                <a16:creationId xmlns:a16="http://schemas.microsoft.com/office/drawing/2014/main" id="{DB91A5FA-9FC2-C1D7-F838-A1C4217A321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3021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2023-12-06T05:24:00Z</dcterms:created>
  <dcterms:modified xsi:type="dcterms:W3CDTF">2023-12-06T05:24:14Z</dcterms:modified>
</cp:coreProperties>
</file>