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74B44-F4F6-BD2E-16DF-AA46A1E24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9DBF93-8575-4F52-378D-DA31FA8F6B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4F8EC9-DA3F-6D5F-3EFB-428EF3AE6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01435A-259C-3CC0-185C-A821048AF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136C1B-90A3-9C25-09AA-99463C001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52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6831D-0402-A5B9-A3CB-4254C0345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C80E67-0F28-D819-9962-9E5E83939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50608A-1651-32BE-6BF8-A3BA94F34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043425-7559-9075-C246-ABF6B0F17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CACB46-C49E-1AF8-552D-EFFF8220F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873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529EE2C-F749-8982-9892-A017697097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6C55DF4-0C12-6658-C0A3-572F7B0AC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0D6DC4-8A38-9074-D3EB-898ACDA48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29E316-8175-9FA5-1798-C4C066677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EF715B-428B-01B4-274C-01BD0B4C9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00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773B9-0688-3C55-1F80-0F8FF8E5C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356E14-2E6D-00BB-97E8-B10149179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CCE4A4-F71C-E2BF-928B-2EBEB3507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D730D2-6209-C0DF-86E8-6D822B09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479586-3FED-E700-63EF-99EFAA343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66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D161F-E993-A615-C7C5-619732C06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98161B-3C1D-F3F6-7CC9-F5032C495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D8925F-A765-FF72-C0BD-77B1B1E39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332E2E-3124-83FA-D8A1-1B033D890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A3EA0A-0D0A-B71C-7A88-BE62E8700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61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235BD0-8F95-A7A4-E403-8B01D0396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B04A16-24DB-18F2-A7A4-C704A7474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E94E9FD-04CE-14A0-8A71-5C3E7A2FB5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FC7E81-0698-FA40-E534-B9E64458B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E0FB8E8-D220-32FE-7EFA-0DF1FFFD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B615A2-5B46-F767-0B6A-BD319A8FC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53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B3DBE9-33AF-D117-A4E3-653E40A30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F79291-B5B2-6DF0-CAE3-7EDCB483A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872F10-1C07-1274-4F36-9B9676FDF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21EEA80-9426-EBC4-9833-81E0DFA87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0145182-D5B4-98B6-3EFF-3703BC77C4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3F8BF02-ED5C-50D7-41D3-7C1D0DEA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A13826F-50D6-BB76-E0D9-EAFF16BC6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171513C-E43D-FF5D-92DA-7A8408970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103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0F8ADA-0E18-8A4C-B19E-D74B005D1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EA927C4-6452-EE60-2B85-7386FBBDA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602B0FA-7D0E-2DFF-B7FE-30FB449C0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90481BF-062C-C132-D675-F3D7F31B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453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572DAB0-CBBB-0061-F376-F07A1C060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304BDD-9EF3-654E-833A-22D7D309B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E1F92CD-2104-E996-0316-F15BDBC4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17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5ECB96-391C-F639-D6F4-FB2AE24CD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834E74-5FA2-BD92-AAF2-816AD14D2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DA86779-2A03-7F62-0FAD-414238393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86374D-7F11-AAFE-26D4-884C6A3AF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3BDC228-4C58-16F1-86F1-4E704052A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CEEE83-2056-3CD5-0ADE-4E974833F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607730-53F4-80FA-1179-27246E757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E734F45-FAC8-112C-E295-CD50FAFBD3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DE7D3F-0D04-59EB-D205-0C819F982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BED1AA-4B9F-5488-F53E-4C322B979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69FDF01-5124-E5E2-E034-C9EA32923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36EFC5-EE78-AE7F-4811-4EBDC072B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55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4B455D-B9B3-9042-229D-B2F81C206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994C5D-88AC-D0E1-41FE-E5D5C7F4D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65FEA6-F4B4-285C-AC38-38014F0694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13E3E-7CAD-4A95-867C-7FA6A73F6DB0}" type="datetimeFigureOut">
              <a:rPr lang="ru-RU" smtClean="0"/>
              <a:t>11.12.2023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14B7BB-E852-CB3E-6F93-537DBF0BB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E265FE-CA8C-1C59-3640-3DD930D71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1BBCB-FC8D-4D61-B994-99005BBE2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3460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2-01_16-10-25">
            <a:extLst>
              <a:ext uri="{FF2B5EF4-FFF2-40B4-BE49-F238E27FC236}">
                <a16:creationId xmlns:a16="http://schemas.microsoft.com/office/drawing/2014/main" id="{2DFCAD54-2649-FD0B-6C48-6C98E57563E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913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2-01_16-10-33">
            <a:extLst>
              <a:ext uri="{FF2B5EF4-FFF2-40B4-BE49-F238E27FC236}">
                <a16:creationId xmlns:a16="http://schemas.microsoft.com/office/drawing/2014/main" id="{B0E414D4-ACB4-88C8-C77B-E31B2731EDE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117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2-06_10-32-35">
            <a:extLst>
              <a:ext uri="{FF2B5EF4-FFF2-40B4-BE49-F238E27FC236}">
                <a16:creationId xmlns:a16="http://schemas.microsoft.com/office/drawing/2014/main" id="{F72701EE-CADB-874A-41E7-228B6B63AD7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912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2023-12-11T03:47:54Z</dcterms:created>
  <dcterms:modified xsi:type="dcterms:W3CDTF">2023-12-11T03:48:02Z</dcterms:modified>
</cp:coreProperties>
</file>