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DFE474-3196-7B9D-4C1E-06532D0EB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86D478-E4E9-0664-CF91-813409682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EF0073-0A1A-0D23-BEF7-256C2046A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B06CA-1D28-43DD-B476-3DDCF509C351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63763F-6B36-0E21-E8D9-5EF9AA3DE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39A13D-482A-5A1B-6607-8FC7A5342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7279A-768E-4475-B540-E49FBCB77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52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1FF20-BDAE-3E25-5244-D51ED0847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9F22AE-6FA1-13E5-7AA9-F1C4359BB3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6CF06F-28A6-37B5-8837-9521C6B4E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B06CA-1D28-43DD-B476-3DDCF509C351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396343-88F7-1CBF-A777-0F7C008B4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068210-CFFB-F930-2F05-81DD8E1E1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7279A-768E-4475-B540-E49FBCB77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12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2A7D01B-32BE-4A45-05E3-4402A1E539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73E042-F462-F922-7F68-E414CD15F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6BE6C1-7652-38F0-5345-9A4BA2E67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B06CA-1D28-43DD-B476-3DDCF509C351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662FF-5C66-AE5B-DE9A-2D6FE79F5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BC427-22F2-AF5C-356E-D4BCDCE42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7279A-768E-4475-B540-E49FBCB77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53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A5F686-2D16-E958-8C35-6426E3B63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FEE8F2-045D-7AF8-87F7-BBC243CBB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62493E-6825-67FE-B07F-3D231597A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B06CA-1D28-43DD-B476-3DDCF509C351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DE5DA1-C06C-EF11-4955-C0ECDCBD4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37456A-6DBC-967D-4387-2F8D4C86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7279A-768E-4475-B540-E49FBCB77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69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8D8269-7653-BC53-910F-CEB47AB8A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D5C7D3-B511-689B-D42A-D2344D5DB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F12522-8D0B-D352-4AFC-A1CA99C44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B06CA-1D28-43DD-B476-3DDCF509C351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6467A6-C478-3F5F-DE0A-F9AB5ACE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7101A7-6AB7-A908-66E9-E8AFCD725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7279A-768E-4475-B540-E49FBCB77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79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D7606-3D2A-A28F-5051-4C59569D6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D0CA3B-442C-C1DF-3B4C-8D5BA96894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229533-26C1-8C15-92D8-6F8770B99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6A2072-AE08-6590-6F42-BD78C7745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B06CA-1D28-43DD-B476-3DDCF509C351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69EF76-11B7-5188-2E0B-AE6ED002B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FF01BB-84B9-ECEA-E790-4E470E085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7279A-768E-4475-B540-E49FBCB77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09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A9F2CC-1D8F-1F35-16D4-FA8D33BC1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1D12E1-FBFF-A174-3ADC-B578AB0F4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15D6CE-5742-90A9-0C98-2DC4F6B1F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33269C-0E07-E475-7996-701438800C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C10A75-AEA3-8258-85ED-4BB37978D1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9956146-C963-ABD4-254E-C4DB38201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B06CA-1D28-43DD-B476-3DDCF509C351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C1BA586-3E9D-CC9A-88FE-D678AEC5E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E626F3-F523-3FB5-E1FA-8D0B308EB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7279A-768E-4475-B540-E49FBCB77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51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C78153-7FF2-4F2B-46D3-199A837C3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1BA2CE-BDD4-8667-4751-2CE63FEE2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B06CA-1D28-43DD-B476-3DDCF509C351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93EF4E-3904-AF60-CD90-87A7EF88D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B5AD9C0-1D55-47D4-BB18-7C753355D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7279A-768E-4475-B540-E49FBCB77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71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194D966-4940-9932-563B-4D111892B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B06CA-1D28-43DD-B476-3DDCF509C351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B7292F2-857C-2565-CAFF-4D8387799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30368F-14AC-9653-8959-4A87C0E05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7279A-768E-4475-B540-E49FBCB77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961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73C63-EDB0-F8E9-C4EB-F65D7225A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FF75A7-4CE2-604C-9A62-545B02C64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C62AA5-8383-01BA-DF94-DA57A8FFA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A85103-6425-0286-3F53-C18804AD6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B06CA-1D28-43DD-B476-3DDCF509C351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EC2D-A5B0-59EF-155B-7C68420C3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049A91-5258-2E7C-CB6D-EF4435E99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7279A-768E-4475-B540-E49FBCB77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4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679EB-CBF5-436F-2D41-F9FFB0264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D924840-338C-7032-7C46-D578AF5CE7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A716E5-63E1-9C6C-F8BC-9A5A2B7D5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A3389D-B0BA-9B60-A21E-76873ED27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B06CA-1D28-43DD-B476-3DDCF509C351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EB118D-9FD1-E97D-8F6F-AA6086669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4FABAB-1A3C-2ACA-4EFE-91EA4FBA9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7279A-768E-4475-B540-E49FBCB77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98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4DB46-76EE-21DD-9342-A7A45B354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C2DE33-91A0-069F-12B1-365749411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8FE486-79DD-62FD-8917-6AF5435409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B06CA-1D28-43DD-B476-3DDCF509C351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1D9754-88AA-C552-168D-DE1AAB7A53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0B72C3-05E0-0180-69BC-603E696E1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7279A-768E-4475-B540-E49FBCB77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4085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12-20_15-06-54">
            <a:extLst>
              <a:ext uri="{FF2B5EF4-FFF2-40B4-BE49-F238E27FC236}">
                <a16:creationId xmlns:a16="http://schemas.microsoft.com/office/drawing/2014/main" id="{63966EE3-B3CD-27D7-359B-CA21EAEB82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39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12-20_15-06-56">
            <a:extLst>
              <a:ext uri="{FF2B5EF4-FFF2-40B4-BE49-F238E27FC236}">
                <a16:creationId xmlns:a16="http://schemas.microsoft.com/office/drawing/2014/main" id="{72E4BA42-EFAB-F8AC-9ADD-CE9DD853B5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41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12-20_15-06-58">
            <a:extLst>
              <a:ext uri="{FF2B5EF4-FFF2-40B4-BE49-F238E27FC236}">
                <a16:creationId xmlns:a16="http://schemas.microsoft.com/office/drawing/2014/main" id="{EB03AD27-945C-DE53-C929-7981C03533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54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12-20_15-07-00">
            <a:extLst>
              <a:ext uri="{FF2B5EF4-FFF2-40B4-BE49-F238E27FC236}">
                <a16:creationId xmlns:a16="http://schemas.microsoft.com/office/drawing/2014/main" id="{948685B5-3021-E38D-2710-F67C2C203B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03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12-20_15-07-03">
            <a:extLst>
              <a:ext uri="{FF2B5EF4-FFF2-40B4-BE49-F238E27FC236}">
                <a16:creationId xmlns:a16="http://schemas.microsoft.com/office/drawing/2014/main" id="{CE17217C-427D-C5A6-612D-30F681AFD6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27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12-20_15-07-14">
            <a:extLst>
              <a:ext uri="{FF2B5EF4-FFF2-40B4-BE49-F238E27FC236}">
                <a16:creationId xmlns:a16="http://schemas.microsoft.com/office/drawing/2014/main" id="{3F9A0E86-EAA1-A5AB-74A1-FB350B1E1E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69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12-20_15-07-17">
            <a:extLst>
              <a:ext uri="{FF2B5EF4-FFF2-40B4-BE49-F238E27FC236}">
                <a16:creationId xmlns:a16="http://schemas.microsoft.com/office/drawing/2014/main" id="{6690F5DB-4205-08DA-E33F-1C049D8D01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295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2023-12-21T03:36:19Z</dcterms:created>
  <dcterms:modified xsi:type="dcterms:W3CDTF">2023-12-21T03:36:26Z</dcterms:modified>
</cp:coreProperties>
</file>