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0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257BDA-9703-DC38-A25B-F38C7DB825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633247F-5259-EE22-3108-E63B2D1B7B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F1489F-768B-BC5C-3912-5DB58162C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2FB0-D541-402D-8147-BB477328756D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C75838-A24D-57CB-9FA7-03C26EDFD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E9569E-3D3F-87CD-461C-C5F882144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48BA-D352-4B23-8B69-AD9898EF8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09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511194-9A0E-1600-B0BC-5669B50E1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2A2116-0DB5-816C-2856-841900F28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E3E36A-049E-DC0E-CF4C-E29E2BF4E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2FB0-D541-402D-8147-BB477328756D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D339E7-27B7-3FE1-01F0-040FFC452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53D685-C551-5D07-0E7B-4D1323603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48BA-D352-4B23-8B69-AD9898EF8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63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0641E25-67A4-C683-BFCF-386D2DF15B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1C7B271-6B85-A06E-950A-DAAB4E18D1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22442-EE21-BA2C-EF56-181FC6194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2FB0-D541-402D-8147-BB477328756D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C9F800-65AE-511E-131E-5E3B391B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CD5626-A7B1-2917-93B6-EE1C16B09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48BA-D352-4B23-8B69-AD9898EF8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237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656D50-5A58-2E21-1A92-C845092D6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060B0E-31C1-4AF5-B4EA-94ACA868F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A9D7A1-4E91-4849-E8A2-6DD061ADA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2FB0-D541-402D-8147-BB477328756D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1D97FB-4502-94E3-6A7D-15A4A457D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7BAB68-F1E1-FA08-2137-FB8C71EE8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48BA-D352-4B23-8B69-AD9898EF8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62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450224-D431-7639-99D4-65BFBBBBD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C5FC98-3AF9-3595-F04C-BC5C1BEB6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2FE234-06C8-87B0-2981-161345E49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2FB0-D541-402D-8147-BB477328756D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6DBCF3-170D-B2C1-1E62-98C6FA53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A721D9-9A04-CF95-C3F6-B86E4D8F4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48BA-D352-4B23-8B69-AD9898EF8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88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97FE8F-D4F8-08A6-F16E-4807437D0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FEFDCB-3EC8-E48A-950E-0DB3D92E4E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94D63B-E3EC-9478-06F7-37F377A07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684D597-3C0B-60C2-B39D-C07DAC938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2FB0-D541-402D-8147-BB477328756D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E9693B-D62C-5160-BBB2-43F680837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74DD73-4A94-528D-C841-147F5926B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48BA-D352-4B23-8B69-AD9898EF8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089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3809-7047-5F0C-E077-35BF777C6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E76CF9-3363-2EDE-0847-6633F4BDF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ED749-2C1B-EA4D-A00F-A65A8A05C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4247313-BFDC-6794-9551-6362952F71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E8BFA60-D8B4-8AAA-71A0-06811B4E51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0FA7F52-89E3-DAFB-90D0-6C6ED1281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2FB0-D541-402D-8147-BB477328756D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D0ACE2D-045D-0C06-7355-CC25C389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63AC580-E961-9CC4-FE78-BF5379E80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48BA-D352-4B23-8B69-AD9898EF8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46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01F012-5857-A2E3-84AA-80125D801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355BE72-E49D-2875-2C18-063990C84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2FB0-D541-402D-8147-BB477328756D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8B2882D-497C-2003-1B08-7F3B9E252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5648C0F-1DDF-0FA4-4327-41624C925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48BA-D352-4B23-8B69-AD9898EF8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807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1C358D2-4F0C-1A55-2257-1378DD540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2FB0-D541-402D-8147-BB477328756D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639AA8-E514-127A-EDB0-908B321C5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B611F2-F915-1280-15EB-81B27DA56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48BA-D352-4B23-8B69-AD9898EF8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860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DF39A3-FD4C-9421-EA8A-A63F4BBF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8C7345-34EA-DCA4-DD82-37E6FF121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37D234C-141E-FB36-3C48-C81C3B88E0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78ACF6-EF9F-FF5E-4401-FCFC2EFBC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2FB0-D541-402D-8147-BB477328756D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ED8F56-C7A7-3B0B-B2FE-7DB01EEF6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A43D521-BEBB-88D6-5B77-EEA45C598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48BA-D352-4B23-8B69-AD9898EF8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76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CE6A03-81E3-DE44-A137-BF7A95577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9488027-5909-B8C6-F03A-7D51D36FB1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D07D284-FC70-7E03-41B9-159853BE26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3E71A3-ABBE-9EFB-1EB2-48685D60E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2FB0-D541-402D-8147-BB477328756D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88F6812-ACBA-FFA7-429E-5CBF3C945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38CB878-32C5-CF33-8744-CC7E18539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48BA-D352-4B23-8B69-AD9898EF8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53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37E735-EF9E-6B24-F1E4-7F47C72B3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0665A17-0BCE-DB12-582D-C80B6E096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C15E90-AFBF-C043-0448-E16570362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72FB0-D541-402D-8147-BB477328756D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B78FEE-2137-3E8E-4DE3-BB093DA9A3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54F164-80D3-DA85-156C-4F16A3FAF3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948BA-D352-4B23-8B69-AD9898EF8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2526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LRB9YDPIkiI">
            <a:extLst>
              <a:ext uri="{FF2B5EF4-FFF2-40B4-BE49-F238E27FC236}">
                <a16:creationId xmlns:a16="http://schemas.microsoft.com/office/drawing/2014/main" id="{6D60710F-E625-60DA-618F-79A19690CE8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363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VaOcoylAYg4">
            <a:extLst>
              <a:ext uri="{FF2B5EF4-FFF2-40B4-BE49-F238E27FC236}">
                <a16:creationId xmlns:a16="http://schemas.microsoft.com/office/drawing/2014/main" id="{6F645366-BBCB-F7D2-8CBE-FE0C2CB5EE2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0"/>
            <a:ext cx="385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5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YKLVrmZvT4s">
            <a:extLst>
              <a:ext uri="{FF2B5EF4-FFF2-40B4-BE49-F238E27FC236}">
                <a16:creationId xmlns:a16="http://schemas.microsoft.com/office/drawing/2014/main" id="{0E83A584-ECED-2AC3-9CE2-BAE56ADEB62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312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2023-12-21T03:35:55Z</dcterms:created>
  <dcterms:modified xsi:type="dcterms:W3CDTF">2023-12-21T03:36:04Z</dcterms:modified>
</cp:coreProperties>
</file>