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41A25D-3311-C08E-CFF1-76B331EDA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8103C7-2137-680D-E226-A9573C7A3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264AE9-BD96-585F-078E-88B0B41F3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29E325-D02D-9756-A54E-1A2B74AC8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73B9C8-F44E-2483-E14F-54A919C5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82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2E005-AEBA-D257-82BD-2454E95A2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94AE2F-CEBE-69AF-45E9-E7339B3B2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6DD20A-7F70-FDCF-93BB-A0E61F8A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48D2A0-CA03-3D97-47FB-19DE226B3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E741F7-BB4D-C5EA-F4D4-4008683BC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03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ABDD62F-55B8-B5D4-BB4C-4FB794780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195F24-9744-DAA8-A098-E02037FE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3F67A4-E731-C868-4762-1A62B61EC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8B6F21-B0E4-B509-CC4F-CD368D757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AC861E-5224-28A1-3135-E500B436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96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4DE6D4-7203-689A-62E5-CA22FFD3A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4EF7FF-299D-997D-477D-A4E36E6F2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3E1D23-A894-572F-5A18-843757B08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9CF59-9EE8-F1E2-05FD-5029CE7F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966BA4-A9AA-1138-5C6A-C8B39631A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5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242CC6-F1DC-EDEB-637E-6E29B0236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B4186D-D96A-41EA-3432-50396D487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B73065-872E-84D1-5933-4E146AF8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B18F97-71D5-9254-02AB-55B0BE15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99D604-CDFB-3C61-5018-B2F3D4D7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88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C55C1-F787-134B-FD7C-3EBFEBEBF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AF9A2C-0051-4D32-06C8-381E4603C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C002B7B-C1CB-54D9-21C3-44EFA3488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409A2B-25A8-E04D-A7EF-941D15A76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C2DF2A-EA5A-1DF3-BB12-7A02CCE1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8E5AC9-FFF3-4765-9A3A-88981E572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15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94B9D-18A7-0770-6E23-CB2705AC2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40BA01-E957-B7D0-DD0B-9DBAC557C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1A2C7F-D440-6B8B-A8B4-051C52072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099E250-0F82-E990-BDA7-0B679709EC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0A60577-1E29-6DF0-10AA-8A02204A52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610B43A-0B77-ABA5-4D8E-F9549E649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03CD86-B98F-3C8D-83A3-6708E03E6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49F675-BAC9-78E8-1D15-324AE94E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48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FEDF5-5562-9174-C0C3-2D929C85F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B63D6C-8022-39F9-1B6D-2272CB14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F7F09B-96A6-EE1C-CDD5-233B84B0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DF62092-18CE-9C33-AC6B-2B0325D2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1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B082F73-160A-C884-3B8C-114E9EBEB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BFFA4F7-55F9-D263-1886-E99E88DB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B631377-7D8A-6F4C-0133-4A4123EEA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19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4288F2-D8E5-D498-1272-FF9A67A13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5EE974-D610-3F19-1FAA-129488D65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7ECF19B-4D85-73EC-040C-70E3B7C83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265927-37C1-ADA5-0858-E3E048C5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E24496-C2CE-96C0-F2A0-911B68863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E68EC4-EB65-4805-FE9B-D38FF1051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2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B8D503-C9EC-7E88-6180-030B32E7A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A22912-4907-205F-F64A-F2144590A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813F95-7A78-5286-4D2F-DB30A27A8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B377E24-E105-78F1-DBBE-A1EB64774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90B7A9-B9CB-2554-B4C8-7DC4C5B7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542332-5205-29E6-434E-AD259A98A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64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65C2C-1B79-8C6C-5D6C-267B8CF44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C2BC55-29A0-F058-A2B6-72A133437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477DB-FB60-24F2-E672-0F396AF6E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14492-388F-4465-8E33-5B109647A90F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934DC9-A0B0-02A4-EFF2-CA67A3828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601CE1-779A-5E5D-8FB4-5A51E57210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7F3A9-F819-46C4-A407-2BD674E9A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079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22">
            <a:extLst>
              <a:ext uri="{FF2B5EF4-FFF2-40B4-BE49-F238E27FC236}">
                <a16:creationId xmlns:a16="http://schemas.microsoft.com/office/drawing/2014/main" id="{4DC2100A-2934-72BA-2A7C-6B23A6B1D92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238" y="0"/>
            <a:ext cx="81359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0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24">
            <a:extLst>
              <a:ext uri="{FF2B5EF4-FFF2-40B4-BE49-F238E27FC236}">
                <a16:creationId xmlns:a16="http://schemas.microsoft.com/office/drawing/2014/main" id="{DA1D1D94-3C34-2C19-681A-AE81B4765D7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79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40">
            <a:extLst>
              <a:ext uri="{FF2B5EF4-FFF2-40B4-BE49-F238E27FC236}">
                <a16:creationId xmlns:a16="http://schemas.microsoft.com/office/drawing/2014/main" id="{9254D8B0-8B91-56A8-3FAA-4C4FAB4248B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8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0-58">
            <a:extLst>
              <a:ext uri="{FF2B5EF4-FFF2-40B4-BE49-F238E27FC236}">
                <a16:creationId xmlns:a16="http://schemas.microsoft.com/office/drawing/2014/main" id="{4281F16F-0EFF-510D-978F-BEB9076367F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188" y="0"/>
            <a:ext cx="66500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16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1-03">
            <a:extLst>
              <a:ext uri="{FF2B5EF4-FFF2-40B4-BE49-F238E27FC236}">
                <a16:creationId xmlns:a16="http://schemas.microsoft.com/office/drawing/2014/main" id="{6ADE8C65-77B1-0308-B61E-CB99E07F5A8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913" y="0"/>
            <a:ext cx="52085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455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hoto_2023-12-01_16-11-10">
            <a:extLst>
              <a:ext uri="{FF2B5EF4-FFF2-40B4-BE49-F238E27FC236}">
                <a16:creationId xmlns:a16="http://schemas.microsoft.com/office/drawing/2014/main" id="{BCF454A4-19A3-8B0E-3E02-1352C73044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4750"/>
            <a:ext cx="12192000" cy="450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11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2023-12-04T04:11:30Z</dcterms:created>
  <dcterms:modified xsi:type="dcterms:W3CDTF">2023-12-04T04:11:47Z</dcterms:modified>
</cp:coreProperties>
</file>