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B472B-AA5E-032D-18CA-77220B80A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2B8532-CF20-0579-1BB1-F2BB7B456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CAA05-ADB5-D4DF-227C-3ECBDE84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C0935-0F96-1AE2-1F61-41205443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914D2-6051-6685-C363-7A13FFA2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7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F1BA8-2DD3-025F-7B2E-27B20AEA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1D834C-29A6-E9F9-804E-A9E275B0B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9B718-A95C-FC06-2C54-E81B311F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D5612-17B4-D074-F19B-0DEAE17A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3326D-E585-989B-6406-E59FC0DA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D89D5C-2E14-2996-CD26-975BFCD64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331926-7049-D041-867B-B1F46BA71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655B5-9246-A3F2-7E34-B6205111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92D4B-BA36-5079-C0F4-0DA72DA3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80629-50F4-4AA6-7B6E-15C77FFF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6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FE8BC-2252-CE0E-9586-E4919BB9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B1878-A2D8-A78A-9220-737A6E10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1FE43-E6FF-22C2-626E-807D356F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42806-67B4-7E6E-B475-CDA14DA4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66AF9-5690-4E08-0314-FA7E6D92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FAE60-1D2C-D4B0-B610-DFB0A750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3B26D-42AD-1A38-878F-452A4D55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C0520-36D6-FC28-95CC-94584373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596F8-1D97-8C4E-AE14-7C29FFCC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F81A8-C05E-D265-DA1D-6865409A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F744-9075-0E72-57ED-E29E0A25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F2CC1-D76C-922D-CD5B-B5CB4C111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31D92-6A16-5324-2744-C5777E5E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041BC-F504-8F30-8664-49D53310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7833F-43AD-0A73-65B6-C3EE847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B6FC8-334E-5224-8004-29770B39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6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74BA3-50B5-7192-80C0-A1A1F698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485E1-3DBE-11DF-0892-0723238D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304C9E-58E4-BD79-6AE7-F6892D4A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B35ED3-16D2-C5EC-D023-2E04F9A0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F37893-973E-1B36-4D6C-A5D49F9CC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F1B62E-8837-0917-F4C3-AC0C9DFE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56C320-36A4-5026-3E78-1A8B2D83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0FC64D-BF28-2175-28B2-02D59CFE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1EFA6-8F71-04DA-4C6A-1990689C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795178-2151-786C-A366-B7CE19F3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9BEAA-2864-36A4-874C-4C898CB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0A5407-56ED-5E71-FA3E-571DFF10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5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ECB072-4D0E-7641-5930-B5B8C6B0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348F25-4809-5A8A-65D6-02B5BDE6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89296-C283-69E0-1DF3-41CF4E75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7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07026-786A-2C03-52D6-8066AE96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88B73-304E-5EDA-6B9F-0ACAF03F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E2B81-BA6C-A212-7715-EFDEE9782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D766D-BA49-FAB3-FC58-D5E5AF85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EA9BA9-6495-BD31-73DA-3C1859E4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835B4-1208-9063-47F4-82C9B3C5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8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664AB-14B1-D51F-0EFF-9E7A588C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DAA346-6CD5-E047-B1A2-7A8F7D62B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C5867D-F778-741B-F71E-2D9FBEEA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A8684-2421-D343-3BDE-39C95D70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DE0DC3-C45D-3E94-9FE7-9D5FB135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34238-261C-1DD7-FE28-800AD16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6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23E4E-501E-8B9F-9154-34AF4F8B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A395B1-824A-B78B-CC1C-3F42FFA4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9D670-5C26-1CC5-4D99-B7B1904CA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6187-E2C7-4869-994D-B58C7703F31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D7851-9518-642E-FEEE-32C1862F8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0CE39-72BF-155A-7F7B-B0528D0CA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772A-619C-4AA7-A384-DBF44FC07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4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eWHfGMnFXs">
            <a:extLst>
              <a:ext uri="{FF2B5EF4-FFF2-40B4-BE49-F238E27FC236}">
                <a16:creationId xmlns:a16="http://schemas.microsoft.com/office/drawing/2014/main" id="{E16A7313-53D8-240D-233D-B5E5DA3CEF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6LAWnBFarc">
            <a:extLst>
              <a:ext uri="{FF2B5EF4-FFF2-40B4-BE49-F238E27FC236}">
                <a16:creationId xmlns:a16="http://schemas.microsoft.com/office/drawing/2014/main" id="{66F20C9B-ED36-DFEE-95F6-09ABFD023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1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2023-12-10T05:11:34Z</dcterms:created>
  <dcterms:modified xsi:type="dcterms:W3CDTF">2023-12-10T05:11:43Z</dcterms:modified>
</cp:coreProperties>
</file>