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EC5A3-2265-B699-3A5C-0CBADDB11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23FC05-B43A-A536-90C1-D10352437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04F40-4F88-2DAE-5495-8E11AA0D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D610C-7684-25AB-F38C-209D0CA3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D9CD-8841-82AB-8659-EF56A916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2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2A906-172A-24EA-994D-E28FC2FC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33A9BF-EF0A-C194-1AF4-97B22ECF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51B61-91C3-8CEF-88FA-1897E610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4E81A-603F-C952-2E15-E0B94297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0420B0-8E1D-B13B-DC36-FC96C765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9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FFE8BB-0FA6-4EF0-8347-FDBEDC3E3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1E53A-168E-5C20-DD54-1D1D267E4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B1ECD-5F76-93EB-7B2F-740BCEEB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2F861B-F3CA-E348-661C-0C90B08A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19B4B-3F9C-9D1E-B7CC-30F83EE6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4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49F30-5D3A-9E25-03BA-A46A94E4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E2690-E00F-81B0-835F-705C94DD9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7EAAC-FF1A-9B5A-725B-670876BF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2BC3F-634F-C1F7-90A7-E7BBB8A6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75BDE-42BA-3684-8F23-BF4E4ACF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8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C1EFF-BEB4-16A2-3566-9E6370D6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52B7D-13B3-C985-269F-1DB7F2A88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F1D37-249F-CE5C-CCFF-106C14D5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EDDF43-68AE-4BBE-1CF3-B5D68526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32ACE-5B03-30E4-3424-48918AEB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1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6501-E57C-ACE1-C7CA-02E14928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CFBC9-5A22-0A52-A2ED-5A3ADBC4E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6B525-7788-80ED-771D-50CFC46F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6732F0-BE16-641D-EC49-ACDEE336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7F34E2-B6D7-BC58-770E-C3AFF401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D439B-F813-A26D-A373-21C785FC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AECF4-DA38-7665-D5EA-4530F57A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D064AF-10DF-096C-E2AF-AB990D1D7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4B6D62-7B4A-30E8-0CBD-78F9F8E1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F0689E-E1D5-0C28-4A33-F9FE05388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58C17-3D73-5AD3-87EE-96FD69DA1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B694BE-25C8-A2D2-839D-D52FDEFE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D7E7EC-AEB3-CD1C-07D3-98A65459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12ECA5-9AD7-9CCD-860E-7CF5A5EC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3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FFCE-2190-578A-DD13-03D80673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8E5FA0-5639-FBD2-C934-3A8F7AA9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7FF8F3-0173-6021-3B3D-03879AEB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1AA1AA-4A0A-E6B4-BC25-8A36091B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7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64950A-7568-C6A4-D2DD-2D859166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A25974-34A4-9493-AA8F-42192DCE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54A7DB-DEA5-7B82-79D0-8E4D14E4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7C025-FC17-8928-5A97-497F9595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BBBDC-682F-FF47-C09C-33D8EE33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5FD52E-8452-487F-A6F3-9C263B3BD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FAD48-F73F-1796-9CB2-CD8A7F1B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C18AAD-4798-A6C3-61C7-B83E5CA0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D143A3-3796-9770-D404-76C531F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859A1-7F60-6A45-9D38-F48B1575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340A6A-C3F0-398E-9305-2DFCC9E34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64AFA9-1007-F4B1-F9BD-6F2151650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3EC08E-379F-BC11-79EC-B5BC2232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CDFB77-1FF5-9FAD-8CE5-95242B17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96FAFA-F619-025F-7D51-7155B5BD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4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0C23-AAF8-E6DF-F23B-90121085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754561-C6F7-6BF8-2396-5E59D1C13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45FC5-D475-1234-8710-7CAA0B346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8F6C-0FB1-437D-B6C8-34DE379B257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7DA479-C142-4516-1FFE-35B18C8DE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D5A2C5-BBB3-72FA-95E7-5FD9931FA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AF20-2B7E-4D09-9EC7-59ADBD559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16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акин Сказка 3">
            <a:extLst>
              <a:ext uri="{FF2B5EF4-FFF2-40B4-BE49-F238E27FC236}">
                <a16:creationId xmlns:a16="http://schemas.microsoft.com/office/drawing/2014/main" id="{63F43DB5-F9FE-001F-E54B-DFD3E690F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в Сказ5">
            <a:extLst>
              <a:ext uri="{FF2B5EF4-FFF2-40B4-BE49-F238E27FC236}">
                <a16:creationId xmlns:a16="http://schemas.microsoft.com/office/drawing/2014/main" id="{6BAEB5DF-17DE-612A-9862-CC00CAD77B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вак  сказ2">
            <a:extLst>
              <a:ext uri="{FF2B5EF4-FFF2-40B4-BE49-F238E27FC236}">
                <a16:creationId xmlns:a16="http://schemas.microsoft.com/office/drawing/2014/main" id="{0FB0264C-5744-C93D-4177-A17F30AF7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7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вак ска7">
            <a:extLst>
              <a:ext uri="{FF2B5EF4-FFF2-40B4-BE49-F238E27FC236}">
                <a16:creationId xmlns:a16="http://schemas.microsoft.com/office/drawing/2014/main" id="{CBA7F23C-17CE-8B7D-E6F5-FF5F715EF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вак сказ 6">
            <a:extLst>
              <a:ext uri="{FF2B5EF4-FFF2-40B4-BE49-F238E27FC236}">
                <a16:creationId xmlns:a16="http://schemas.microsoft.com/office/drawing/2014/main" id="{1AD0CC3F-DFF8-ED95-7517-57BCF4E65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вак Сказка 4">
            <a:extLst>
              <a:ext uri="{FF2B5EF4-FFF2-40B4-BE49-F238E27FC236}">
                <a16:creationId xmlns:a16="http://schemas.microsoft.com/office/drawing/2014/main" id="{D92934E6-B003-E0F9-FEA1-D5B9A49EB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2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2023-11-14T04:26:55Z</dcterms:created>
  <dcterms:modified xsi:type="dcterms:W3CDTF">2023-11-14T04:27:05Z</dcterms:modified>
</cp:coreProperties>
</file>