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610D8-44EF-68B5-D4B5-61A41E66D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B7DB9C-6976-082D-52CB-9B3D500C0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4DE55-FD28-3D13-8016-D240441B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6DB2-087C-3956-E946-CCE82CB6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86D4-7159-F153-809C-398D463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47B9-8351-8D5A-641C-CA10C011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07D449-5126-CBFA-0279-ED2036B13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40E4B-5846-F9CE-A385-881EBA9A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EB2DD-A3EC-24BC-CE6C-EF79306A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515AB-2A34-4245-521C-29BE51A9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1F77F5-A5E5-0CE8-3089-6B953544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B2FB5D-4008-C181-4563-4E88E3597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761BA-9B61-87E9-AB2D-2EE4136F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C1A64-A708-229E-EC8C-3A86BC13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78FE9-0F25-2CFF-DDA2-BB044757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3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1A8F8-A8F3-E14C-DDF1-902DEA7E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C9FAA-1CB2-61D4-DAA7-2EECC6464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F0F3D-CF15-A3C3-9212-EFB6FBD4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D4F4B-D770-5234-0A6C-53EF98B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41F6F-E846-FF18-6180-3AEC8C45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C7280-16EC-9B4C-7946-E012E72E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01663-FF59-73AB-BB4A-BB6FB401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BE191-2400-E67C-8DE5-C96DEB1A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5ED88-C71C-097F-E91A-7615A327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6D4A2-0F16-425E-685E-A9EBAF99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6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4235-B401-7C2B-0911-837F4E08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31F7A-E590-09BA-317D-47D7C795E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D58424-72CB-8FDA-3D70-1406A12CC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B5FB5-42B9-84FB-EC4C-AB2F1E7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3F07D-A03F-2BF1-C692-34748E86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8C2EB-324E-A0C8-9954-89A8DD2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B675E-A9F5-2D95-C1A9-FAAC2B8A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8323E-FCBE-5236-2B98-450F6321E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978359-6C6F-908D-BC1B-8C35737FF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8EADC1-7065-8978-4B04-AF0B1536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459FB-CE5A-1E15-A142-9D4B3547E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8E8912-ED2D-9765-E6D8-83B81A4C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0862CC-D642-02C3-A480-0409E0DB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1A26CF-47D2-6C79-C363-75DD91A9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2F4E6-FD87-4AD2-E01E-67D1790E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1E8EC6-9797-8356-BA4E-52E2A3B4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955E54-408C-FC94-773D-6D12D979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60DC77-EC99-B274-F5C8-2858AC4B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3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7F1F-A035-37D3-A044-4F80785C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3CED39-FFD8-AB25-77C6-EB03A24E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C7657-C07D-D341-073B-14B783FB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19BE9-8973-4C9C-0F4B-DBFD6EFC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72A5F-A50E-E38C-3E8E-8AC1E27C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50101-E578-8257-C7AA-FF722395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CEA98-5DA5-CD9F-23DA-42D71763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CFE72D-5FA7-5472-6BAB-2CDB50DC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A0DD4-10EC-0AF6-701A-125B8051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5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B3CA0-3853-759D-D81B-84A54FF8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1038CD-AD8D-7F37-12B4-144B79347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2B8CF-4BC4-075D-CA17-4B95BF64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5C011-CBB8-4ABA-2C78-D592DEDA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7B3084-DAAA-FD83-205E-8C0564AE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8EC60-02EF-5A3A-3FCC-1A4924E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5A85-6590-6285-A747-979DF63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0FDDA-4BEF-D749-2CD7-412530C97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45191-6ED9-B78A-2946-8FF3FFDA2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C2E0-36A5-4A77-8279-00B570BA64E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C4F17-D43A-96DC-3119-6191F8707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82F97-D37C-BB69-D8B9-20E264C55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C31C-5EEA-42FD-A05C-352DD607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2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6-18">
            <a:extLst>
              <a:ext uri="{FF2B5EF4-FFF2-40B4-BE49-F238E27FC236}">
                <a16:creationId xmlns:a16="http://schemas.microsoft.com/office/drawing/2014/main" id="{6B808ACC-B638-3D66-4C26-9783AF39B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6-54">
            <a:extLst>
              <a:ext uri="{FF2B5EF4-FFF2-40B4-BE49-F238E27FC236}">
                <a16:creationId xmlns:a16="http://schemas.microsoft.com/office/drawing/2014/main" id="{B6CB1E3A-52B5-A8D6-716D-84B6CD558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9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7-00">
            <a:extLst>
              <a:ext uri="{FF2B5EF4-FFF2-40B4-BE49-F238E27FC236}">
                <a16:creationId xmlns:a16="http://schemas.microsoft.com/office/drawing/2014/main" id="{39659D66-C5E3-1CC8-2B6B-FF0188AAA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12192000" cy="65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7-02">
            <a:extLst>
              <a:ext uri="{FF2B5EF4-FFF2-40B4-BE49-F238E27FC236}">
                <a16:creationId xmlns:a16="http://schemas.microsoft.com/office/drawing/2014/main" id="{6FC8F2DB-8A7F-E082-3504-E1EBD09FE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" y="0"/>
            <a:ext cx="104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7-10">
            <a:extLst>
              <a:ext uri="{FF2B5EF4-FFF2-40B4-BE49-F238E27FC236}">
                <a16:creationId xmlns:a16="http://schemas.microsoft.com/office/drawing/2014/main" id="{581E7809-271F-6897-A778-1F111FEF9D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7-13">
            <a:extLst>
              <a:ext uri="{FF2B5EF4-FFF2-40B4-BE49-F238E27FC236}">
                <a16:creationId xmlns:a16="http://schemas.microsoft.com/office/drawing/2014/main" id="{4B9CB05C-8E9A-1E35-D61A-B4F0E2DF8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7-20">
            <a:extLst>
              <a:ext uri="{FF2B5EF4-FFF2-40B4-BE49-F238E27FC236}">
                <a16:creationId xmlns:a16="http://schemas.microsoft.com/office/drawing/2014/main" id="{DE8A5E66-F348-4871-A6E2-C437A4B15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2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8-11">
            <a:extLst>
              <a:ext uri="{FF2B5EF4-FFF2-40B4-BE49-F238E27FC236}">
                <a16:creationId xmlns:a16="http://schemas.microsoft.com/office/drawing/2014/main" id="{E2C5874D-EC1F-06EF-8346-24AF1DDF4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3" y="0"/>
            <a:ext cx="925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1-24_10-58-18 (2)">
            <a:extLst>
              <a:ext uri="{FF2B5EF4-FFF2-40B4-BE49-F238E27FC236}">
                <a16:creationId xmlns:a16="http://schemas.microsoft.com/office/drawing/2014/main" id="{29C1E273-004E-E9E8-CEDF-A45BD76339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2023-11-28T03:31:59Z</dcterms:created>
  <dcterms:modified xsi:type="dcterms:W3CDTF">2023-11-28T03:32:08Z</dcterms:modified>
</cp:coreProperties>
</file>